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9.xml" ContentType="application/vnd.openxmlformats-officedocument.presentationml.slide+xml"/>
  <Override PartName="/ppt/slides/slide1.xml" ContentType="application/vnd.openxmlformats-officedocument.presentationml.slide+xml"/>
  <Override PartName="/ppt/slides/slide23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2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25.xml" ContentType="application/vnd.openxmlformats-officedocument.presentationml.slide+xml"/>
  <Override PartName="/ppt/slides/slide4.xml" ContentType="application/vnd.openxmlformats-officedocument.presentationml.slide+xml"/>
  <Override PartName="/ppt/slides/slide26.xml" ContentType="application/vnd.openxmlformats-officedocument.presentationml.slide+xml"/>
  <Override PartName="/ppt/slides/_rels/slide46.xml.rels" ContentType="application/vnd.openxmlformats-package.relationships+xml"/>
  <Override PartName="/ppt/slides/_rels/slide43.xml.rels" ContentType="application/vnd.openxmlformats-package.relationships+xml"/>
  <Override PartName="/ppt/slides/_rels/slide42.xml.rels" ContentType="application/vnd.openxmlformats-package.relationships+xml"/>
  <Override PartName="/ppt/slides/_rels/slide41.xml.rels" ContentType="application/vnd.openxmlformats-package.relationships+xml"/>
  <Override PartName="/ppt/slides/_rels/slide40.xml.rels" ContentType="application/vnd.openxmlformats-package.relationships+xml"/>
  <Override PartName="/ppt/slides/_rels/slide39.xml.rels" ContentType="application/vnd.openxmlformats-package.relationships+xml"/>
  <Override PartName="/ppt/slides/_rels/slide38.xml.rels" ContentType="application/vnd.openxmlformats-package.relationships+xml"/>
  <Override PartName="/ppt/slides/_rels/slide37.xml.rels" ContentType="application/vnd.openxmlformats-package.relationships+xml"/>
  <Override PartName="/ppt/slides/_rels/slide36.xml.rels" ContentType="application/vnd.openxmlformats-package.relationships+xml"/>
  <Override PartName="/ppt/slides/_rels/slide35.xml.rels" ContentType="application/vnd.openxmlformats-package.relationships+xml"/>
  <Override PartName="/ppt/slides/_rels/slide45.xml.rels" ContentType="application/vnd.openxmlformats-package.relationships+xml"/>
  <Override PartName="/ppt/slides/_rels/slide34.xml.rels" ContentType="application/vnd.openxmlformats-package.relationships+xml"/>
  <Override PartName="/ppt/slides/_rels/slide44.xml.rels" ContentType="application/vnd.openxmlformats-package.relationships+xml"/>
  <Override PartName="/ppt/slides/_rels/slide33.xml.rels" ContentType="application/vnd.openxmlformats-package.relationships+xml"/>
  <Override PartName="/ppt/slides/_rels/slide30.xml.rels" ContentType="application/vnd.openxmlformats-package.relationships+xml"/>
  <Override PartName="/ppt/slides/_rels/slide26.xml.rels" ContentType="application/vnd.openxmlformats-package.relationships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_rels/slide9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3.xml.rels" ContentType="application/vnd.openxmlformats-package.relationships+xml"/>
  <Override PartName="/ppt/slides/_rels/slide1.xml.rels" ContentType="application/vnd.openxmlformats-package.relationships+xml"/>
  <Override PartName="/ppt/slides/_rels/slide29.xml.rels" ContentType="application/vnd.openxmlformats-package.relationships+xml"/>
  <Override PartName="/ppt/slides/_rels/slide7.xml.rels" ContentType="application/vnd.openxmlformats-package.relationships+xml"/>
  <Override PartName="/ppt/slides/_rels/slide28.xml.rels" ContentType="application/vnd.openxmlformats-package.relationships+xml"/>
  <Override PartName="/ppt/slides/_rels/slide6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31.xml.rels" ContentType="application/vnd.openxmlformats-package.relationships+xml"/>
  <Override PartName="/ppt/slides/_rels/slide20.xml.rels" ContentType="application/vnd.openxmlformats-package.relationships+xml"/>
  <Override PartName="/ppt/slides/_rels/slide32.xml.rels" ContentType="application/vnd.openxmlformats-package.relationships+xml"/>
  <Override PartName="/ppt/slides/_rels/slide21.xml.rels" ContentType="application/vnd.openxmlformats-package.relationships+xml"/>
  <Override PartName="/ppt/slides/slide5.xml" ContentType="application/vnd.openxmlformats-officedocument.presentationml.slide+xml"/>
  <Override PartName="/ppt/slides/slide27.xml" ContentType="application/vnd.openxmlformats-officedocument.presentationml.slide+xml"/>
  <Override PartName="/ppt/slides/slide20.xml" ContentType="application/vnd.openxmlformats-officedocument.presentationml.slide+xml"/>
  <Override PartName="/ppt/slides/slide6.xml" ContentType="application/vnd.openxmlformats-officedocument.presentationml.slide+xml"/>
  <Override PartName="/ppt/slides/slide28.xml" ContentType="application/vnd.openxmlformats-officedocument.presentationml.slide+xml"/>
  <Override PartName="/ppt/slides/slide21.xml" ContentType="application/vnd.openxmlformats-officedocument.presentationml.slide+xml"/>
  <Override PartName="/ppt/slides/slide7.xml" ContentType="application/vnd.openxmlformats-officedocument.presentationml.slide+xml"/>
  <Override PartName="/ppt/slides/slide29.xml" ContentType="application/vnd.openxmlformats-officedocument.presentationml.slide+xml"/>
  <Override PartName="/ppt/slides/slide22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Layouts/slideLayout129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_rels/slideLayout132.xml.rels" ContentType="application/vnd.openxmlformats-package.relationships+xml"/>
  <Override PartName="/ppt/slideLayouts/_rels/slideLayout130.xml.rels" ContentType="application/vnd.openxmlformats-package.relationships+xml"/>
  <Override PartName="/ppt/slideLayouts/_rels/slideLayout126.xml.rels" ContentType="application/vnd.openxmlformats-package.relationships+xml"/>
  <Override PartName="/ppt/slideLayouts/_rels/slideLayout125.xml.rels" ContentType="application/vnd.openxmlformats-package.relationships+xml"/>
  <Override PartName="/ppt/slideLayouts/_rels/slideLayout119.xml.rels" ContentType="application/vnd.openxmlformats-package.relationships+xml"/>
  <Override PartName="/ppt/slideLayouts/_rels/slideLayout110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128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12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24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108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23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22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129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3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2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1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11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13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114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103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109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115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116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117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118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127.xml.rels" ContentType="application/vnd.openxmlformats-package.relationships+xml"/>
  <Override PartName="/ppt/slideLayouts/_rels/slideLayout96.xml.rels" ContentType="application/vnd.openxmlformats-package.relationships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_rels/presentation.xml.rels" ContentType="application/vnd.openxmlformats-package.relationships+xml"/>
  <Override PartName="/ppt/media/image32.png" ContentType="image/png"/>
  <Override PartName="/ppt/media/image31.png" ContentType="image/png"/>
  <Override PartName="/ppt/media/image30.png" ContentType="image/png"/>
  <Override PartName="/ppt/media/image29.png" ContentType="image/png"/>
  <Override PartName="/ppt/media/image27.png" ContentType="image/png"/>
  <Override PartName="/ppt/media/image26.png" ContentType="image/png"/>
  <Override PartName="/ppt/media/image24.png" ContentType="image/png"/>
  <Override PartName="/ppt/media/image23.png" ContentType="image/png"/>
  <Override PartName="/ppt/media/image9.jpeg" ContentType="image/jpeg"/>
  <Override PartName="/ppt/media/image25.png" ContentType="image/png"/>
  <Override PartName="/ppt/media/image8.jpeg" ContentType="image/jpeg"/>
  <Override PartName="/ppt/media/image17.png" ContentType="image/png"/>
  <Override PartName="/ppt/media/image22.png" ContentType="image/png"/>
  <Override PartName="/ppt/media/image6.jpeg" ContentType="image/jpeg"/>
  <Override PartName="/ppt/media/image12.png" ContentType="image/png"/>
  <Override PartName="/ppt/media/image5.jpeg" ContentType="image/jpeg"/>
  <Override PartName="/ppt/media/image10.jpeg" ContentType="image/jpeg"/>
  <Override PartName="/ppt/media/image14.png" ContentType="image/png"/>
  <Override PartName="/ppt/media/image4.jpeg" ContentType="image/jpeg"/>
  <Override PartName="/ppt/media/image28.png" ContentType="image/png"/>
  <Override PartName="/ppt/media/image3.jpeg" ContentType="image/jpeg"/>
  <Override PartName="/ppt/media/image16.png" ContentType="image/png"/>
  <Override PartName="/ppt/media/image21.png" ContentType="image/png"/>
  <Override PartName="/ppt/media/image1.jpeg" ContentType="image/jpeg"/>
  <Override PartName="/ppt/media/image11.jpeg" ContentType="image/jpeg"/>
  <Override PartName="/ppt/media/image13.png" ContentType="image/png"/>
  <Override PartName="/ppt/media/image7.jpeg" ContentType="image/jpeg"/>
  <Override PartName="/ppt/media/image15.png" ContentType="image/png"/>
  <Override PartName="/ppt/media/image2.jpeg" ContentType="image/jpeg"/>
  <Override PartName="/ppt/media/image18.png" ContentType="image/png"/>
  <Override PartName="/ppt/media/image19.png" ContentType="image/png"/>
  <Override PartName="/ppt/media/image20.png" ContentType="image/png"/>
  <Override PartName="/ppt/theme/theme1.xml" ContentType="application/vnd.openxmlformats-officedocument.theme+xml"/>
  <Override PartName="/ppt/theme/theme11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2.xml" ContentType="application/vnd.openxmlformats-officedocument.theme+xml"/>
  <Override PartName="/ppt/theme/theme10.xml" ContentType="application/vnd.openxmlformats-officedocument.theme+xml"/>
  <Override PartName="/ppt/slideMasters/_rels/slideMaster1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0.xml.rels" ContentType="application/vnd.openxmlformats-package.relationships+xml"/>
  <Override PartName="/ppt/slideMasters/slideMaster11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  <p:sldMasterId id="2147483765" r:id="rId11"/>
    <p:sldMasterId id="2147483778" r:id="rId12"/>
  </p:sld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69" r:id="rId26"/>
    <p:sldId id="270" r:id="rId27"/>
    <p:sldId id="271" r:id="rId28"/>
    <p:sldId id="272" r:id="rId29"/>
    <p:sldId id="273" r:id="rId30"/>
    <p:sldId id="274" r:id="rId31"/>
    <p:sldId id="275" r:id="rId32"/>
    <p:sldId id="276" r:id="rId33"/>
    <p:sldId id="277" r:id="rId34"/>
    <p:sldId id="278" r:id="rId35"/>
    <p:sldId id="279" r:id="rId36"/>
    <p:sldId id="280" r:id="rId37"/>
    <p:sldId id="281" r:id="rId38"/>
    <p:sldId id="282" r:id="rId39"/>
    <p:sldId id="283" r:id="rId40"/>
    <p:sldId id="284" r:id="rId41"/>
    <p:sldId id="285" r:id="rId42"/>
    <p:sldId id="286" r:id="rId43"/>
    <p:sldId id="287" r:id="rId44"/>
    <p:sldId id="288" r:id="rId45"/>
    <p:sldId id="289" r:id="rId46"/>
    <p:sldId id="290" r:id="rId47"/>
    <p:sldId id="291" r:id="rId48"/>
    <p:sldId id="292" r:id="rId49"/>
    <p:sldId id="293" r:id="rId50"/>
    <p:sldId id="294" r:id="rId51"/>
    <p:sldId id="295" r:id="rId52"/>
    <p:sldId id="296" r:id="rId53"/>
    <p:sldId id="297" r:id="rId54"/>
    <p:sldId id="298" r:id="rId55"/>
    <p:sldId id="299" r:id="rId56"/>
    <p:sldId id="300" r:id="rId57"/>
    <p:sldId id="301" r:id="rId58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slide" Target="slides/slide11.xml"/><Relationship Id="rId24" Type="http://schemas.openxmlformats.org/officeDocument/2006/relationships/slide" Target="slides/slide12.xml"/><Relationship Id="rId25" Type="http://schemas.openxmlformats.org/officeDocument/2006/relationships/slide" Target="slides/slide13.xml"/><Relationship Id="rId26" Type="http://schemas.openxmlformats.org/officeDocument/2006/relationships/slide" Target="slides/slide14.xml"/><Relationship Id="rId27" Type="http://schemas.openxmlformats.org/officeDocument/2006/relationships/slide" Target="slides/slide15.xml"/><Relationship Id="rId28" Type="http://schemas.openxmlformats.org/officeDocument/2006/relationships/slide" Target="slides/slide16.xml"/><Relationship Id="rId29" Type="http://schemas.openxmlformats.org/officeDocument/2006/relationships/slide" Target="slides/slide17.xml"/><Relationship Id="rId30" Type="http://schemas.openxmlformats.org/officeDocument/2006/relationships/slide" Target="slides/slide18.xml"/><Relationship Id="rId31" Type="http://schemas.openxmlformats.org/officeDocument/2006/relationships/slide" Target="slides/slide19.xml"/><Relationship Id="rId32" Type="http://schemas.openxmlformats.org/officeDocument/2006/relationships/slide" Target="slides/slide20.xml"/><Relationship Id="rId33" Type="http://schemas.openxmlformats.org/officeDocument/2006/relationships/slide" Target="slides/slide21.xml"/><Relationship Id="rId34" Type="http://schemas.openxmlformats.org/officeDocument/2006/relationships/slide" Target="slides/slide22.xml"/><Relationship Id="rId35" Type="http://schemas.openxmlformats.org/officeDocument/2006/relationships/slide" Target="slides/slide23.xml"/><Relationship Id="rId36" Type="http://schemas.openxmlformats.org/officeDocument/2006/relationships/slide" Target="slides/slide24.xml"/><Relationship Id="rId37" Type="http://schemas.openxmlformats.org/officeDocument/2006/relationships/slide" Target="slides/slide25.xml"/><Relationship Id="rId38" Type="http://schemas.openxmlformats.org/officeDocument/2006/relationships/slide" Target="slides/slide26.xml"/><Relationship Id="rId39" Type="http://schemas.openxmlformats.org/officeDocument/2006/relationships/slide" Target="slides/slide27.xml"/><Relationship Id="rId40" Type="http://schemas.openxmlformats.org/officeDocument/2006/relationships/slide" Target="slides/slide28.xml"/><Relationship Id="rId41" Type="http://schemas.openxmlformats.org/officeDocument/2006/relationships/slide" Target="slides/slide29.xml"/><Relationship Id="rId42" Type="http://schemas.openxmlformats.org/officeDocument/2006/relationships/slide" Target="slides/slide30.xml"/><Relationship Id="rId43" Type="http://schemas.openxmlformats.org/officeDocument/2006/relationships/slide" Target="slides/slide31.xml"/><Relationship Id="rId44" Type="http://schemas.openxmlformats.org/officeDocument/2006/relationships/slide" Target="slides/slide32.xml"/><Relationship Id="rId45" Type="http://schemas.openxmlformats.org/officeDocument/2006/relationships/slide" Target="slides/slide33.xml"/><Relationship Id="rId46" Type="http://schemas.openxmlformats.org/officeDocument/2006/relationships/slide" Target="slides/slide34.xml"/><Relationship Id="rId47" Type="http://schemas.openxmlformats.org/officeDocument/2006/relationships/slide" Target="slides/slide35.xml"/><Relationship Id="rId48" Type="http://schemas.openxmlformats.org/officeDocument/2006/relationships/slide" Target="slides/slide36.xml"/><Relationship Id="rId49" Type="http://schemas.openxmlformats.org/officeDocument/2006/relationships/slide" Target="slides/slide37.xml"/><Relationship Id="rId50" Type="http://schemas.openxmlformats.org/officeDocument/2006/relationships/slide" Target="slides/slide38.xml"/><Relationship Id="rId51" Type="http://schemas.openxmlformats.org/officeDocument/2006/relationships/slide" Target="slides/slide39.xml"/><Relationship Id="rId52" Type="http://schemas.openxmlformats.org/officeDocument/2006/relationships/slide" Target="slides/slide40.xml"/><Relationship Id="rId53" Type="http://schemas.openxmlformats.org/officeDocument/2006/relationships/slide" Target="slides/slide41.xml"/><Relationship Id="rId54" Type="http://schemas.openxmlformats.org/officeDocument/2006/relationships/slide" Target="slides/slide42.xml"/><Relationship Id="rId55" Type="http://schemas.openxmlformats.org/officeDocument/2006/relationships/slide" Target="slides/slide43.xml"/><Relationship Id="rId56" Type="http://schemas.openxmlformats.org/officeDocument/2006/relationships/slide" Target="slides/slide44.xml"/><Relationship Id="rId57" Type="http://schemas.openxmlformats.org/officeDocument/2006/relationships/slide" Target="slides/slide45.xml"/><Relationship Id="rId58" Type="http://schemas.openxmlformats.org/officeDocument/2006/relationships/slide" Target="slides/slide4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2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4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7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8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9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0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1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5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0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1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2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5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6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7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8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9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0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3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4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6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7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8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1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3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4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5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6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9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0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1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2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3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7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image" Target="../media/image10.jpeg"/><Relationship Id="rId3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2.xml"/><Relationship Id="rId7" Type="http://schemas.openxmlformats.org/officeDocument/2006/relationships/slideLayout" Target="../slideLayouts/slideLayout113.xml"/><Relationship Id="rId8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17.xml"/><Relationship Id="rId12" Type="http://schemas.openxmlformats.org/officeDocument/2006/relationships/slideLayout" Target="../slideLayouts/slideLayout118.xml"/><Relationship Id="rId13" Type="http://schemas.openxmlformats.org/officeDocument/2006/relationships/slideLayout" Target="../slideLayouts/slideLayout119.xml"/><Relationship Id="rId14" Type="http://schemas.openxmlformats.org/officeDocument/2006/relationships/slideLayout" Target="../slideLayouts/slideLayout12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image" Target="../media/image11.jpeg"/><Relationship Id="rId3" Type="http://schemas.openxmlformats.org/officeDocument/2006/relationships/slideLayout" Target="../slideLayouts/slideLayout121.xml"/><Relationship Id="rId4" Type="http://schemas.openxmlformats.org/officeDocument/2006/relationships/slideLayout" Target="../slideLayouts/slideLayout122.xml"/><Relationship Id="rId5" Type="http://schemas.openxmlformats.org/officeDocument/2006/relationships/slideLayout" Target="../slideLayouts/slideLayout123.xml"/><Relationship Id="rId6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5.xml"/><Relationship Id="rId8" Type="http://schemas.openxmlformats.org/officeDocument/2006/relationships/slideLayout" Target="../slideLayouts/slideLayout126.xml"/><Relationship Id="rId9" Type="http://schemas.openxmlformats.org/officeDocument/2006/relationships/slideLayout" Target="../slideLayouts/slideLayout127.xml"/><Relationship Id="rId10" Type="http://schemas.openxmlformats.org/officeDocument/2006/relationships/slideLayout" Target="../slideLayouts/slideLayout128.xml"/><Relationship Id="rId11" Type="http://schemas.openxmlformats.org/officeDocument/2006/relationships/slideLayout" Target="../slideLayouts/slideLayout129.xml"/><Relationship Id="rId12" Type="http://schemas.openxmlformats.org/officeDocument/2006/relationships/slideLayout" Target="../slideLayouts/slideLayout130.xml"/><Relationship Id="rId13" Type="http://schemas.openxmlformats.org/officeDocument/2006/relationships/slideLayout" Target="../slideLayouts/slideLayout131.xml"/><Relationship Id="rId14" Type="http://schemas.openxmlformats.org/officeDocument/2006/relationships/slideLayout" Target="../slideLayouts/slideLayout13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5.jpe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6.jpeg"/><Relationship Id="rId3" Type="http://schemas.openxmlformats.org/officeDocument/2006/relationships/slideLayout" Target="../slideLayouts/slideLayout61.xml"/><Relationship Id="rId4" Type="http://schemas.openxmlformats.org/officeDocument/2006/relationships/slideLayout" Target="../slideLayouts/slideLayout62.xml"/><Relationship Id="rId5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5.xml"/><Relationship Id="rId8" Type="http://schemas.openxmlformats.org/officeDocument/2006/relationships/slideLayout" Target="../slideLayouts/slideLayout66.xml"/><Relationship Id="rId9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70.xml"/><Relationship Id="rId13" Type="http://schemas.openxmlformats.org/officeDocument/2006/relationships/slideLayout" Target="../slideLayouts/slideLayout71.xml"/><Relationship Id="rId14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7.jpeg"/><Relationship Id="rId3" Type="http://schemas.openxmlformats.org/officeDocument/2006/relationships/slideLayout" Target="../slideLayouts/slideLayout73.xml"/><Relationship Id="rId4" Type="http://schemas.openxmlformats.org/officeDocument/2006/relationships/slideLayout" Target="../slideLayouts/slideLayout74.xml"/><Relationship Id="rId5" Type="http://schemas.openxmlformats.org/officeDocument/2006/relationships/slideLayout" Target="../slideLayouts/slideLayout75.xml"/><Relationship Id="rId6" Type="http://schemas.openxmlformats.org/officeDocument/2006/relationships/slideLayout" Target="../slideLayouts/slideLayout76.xml"/><Relationship Id="rId7" Type="http://schemas.openxmlformats.org/officeDocument/2006/relationships/slideLayout" Target="../slideLayouts/slideLayout77.xml"/><Relationship Id="rId8" Type="http://schemas.openxmlformats.org/officeDocument/2006/relationships/slideLayout" Target="../slideLayouts/slideLayout78.xml"/><Relationship Id="rId9" Type="http://schemas.openxmlformats.org/officeDocument/2006/relationships/slideLayout" Target="../slideLayouts/slideLayout79.xml"/><Relationship Id="rId10" Type="http://schemas.openxmlformats.org/officeDocument/2006/relationships/slideLayout" Target="../slideLayouts/slideLayout80.xml"/><Relationship Id="rId11" Type="http://schemas.openxmlformats.org/officeDocument/2006/relationships/slideLayout" Target="../slideLayouts/slideLayout81.xml"/><Relationship Id="rId12" Type="http://schemas.openxmlformats.org/officeDocument/2006/relationships/slideLayout" Target="../slideLayouts/slideLayout82.xml"/><Relationship Id="rId13" Type="http://schemas.openxmlformats.org/officeDocument/2006/relationships/slideLayout" Target="../slideLayouts/slideLayout83.xml"/><Relationship Id="rId14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8.jpeg"/><Relationship Id="rId3" Type="http://schemas.openxmlformats.org/officeDocument/2006/relationships/slideLayout" Target="../slideLayouts/slideLayout85.xml"/><Relationship Id="rId4" Type="http://schemas.openxmlformats.org/officeDocument/2006/relationships/slideLayout" Target="../slideLayouts/slideLayout86.xml"/><Relationship Id="rId5" Type="http://schemas.openxmlformats.org/officeDocument/2006/relationships/slideLayout" Target="../slideLayouts/slideLayout87.xml"/><Relationship Id="rId6" Type="http://schemas.openxmlformats.org/officeDocument/2006/relationships/slideLayout" Target="../slideLayouts/slideLayout88.xml"/><Relationship Id="rId7" Type="http://schemas.openxmlformats.org/officeDocument/2006/relationships/slideLayout" Target="../slideLayouts/slideLayout89.xml"/><Relationship Id="rId8" Type="http://schemas.openxmlformats.org/officeDocument/2006/relationships/slideLayout" Target="../slideLayouts/slideLayout90.xml"/><Relationship Id="rId9" Type="http://schemas.openxmlformats.org/officeDocument/2006/relationships/slideLayout" Target="../slideLayouts/slideLayout91.xml"/><Relationship Id="rId10" Type="http://schemas.openxmlformats.org/officeDocument/2006/relationships/slideLayout" Target="../slideLayouts/slideLayout92.xml"/><Relationship Id="rId11" Type="http://schemas.openxmlformats.org/officeDocument/2006/relationships/slideLayout" Target="../slideLayouts/slideLayout93.xml"/><Relationship Id="rId12" Type="http://schemas.openxmlformats.org/officeDocument/2006/relationships/slideLayout" Target="../slideLayouts/slideLayout94.xml"/><Relationship Id="rId13" Type="http://schemas.openxmlformats.org/officeDocument/2006/relationships/slideLayout" Target="../slideLayouts/slideLayout95.xml"/><Relationship Id="rId14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9.jpeg"/><Relationship Id="rId3" Type="http://schemas.openxmlformats.org/officeDocument/2006/relationships/slideLayout" Target="../slideLayouts/slideLayout97.xml"/><Relationship Id="rId4" Type="http://schemas.openxmlformats.org/officeDocument/2006/relationships/slideLayout" Target="../slideLayouts/slideLayout98.xml"/><Relationship Id="rId5" Type="http://schemas.openxmlformats.org/officeDocument/2006/relationships/slideLayout" Target="../slideLayouts/slideLayout99.xml"/><Relationship Id="rId6" Type="http://schemas.openxmlformats.org/officeDocument/2006/relationships/slideLayout" Target="../slideLayouts/slideLayout100.xml"/><Relationship Id="rId7" Type="http://schemas.openxmlformats.org/officeDocument/2006/relationships/slideLayout" Target="../slideLayouts/slideLayout101.xml"/><Relationship Id="rId8" Type="http://schemas.openxmlformats.org/officeDocument/2006/relationships/slideLayout" Target="../slideLayouts/slideLayout102.xml"/><Relationship Id="rId9" Type="http://schemas.openxmlformats.org/officeDocument/2006/relationships/slideLayout" Target="../slideLayouts/slideLayout103.xml"/><Relationship Id="rId10" Type="http://schemas.openxmlformats.org/officeDocument/2006/relationships/slideLayout" Target="../slideLayouts/slideLayout104.xml"/><Relationship Id="rId11" Type="http://schemas.openxmlformats.org/officeDocument/2006/relationships/slideLayout" Target="../slideLayouts/slideLayout105.xml"/><Relationship Id="rId12" Type="http://schemas.openxmlformats.org/officeDocument/2006/relationships/slideLayout" Target="../slideLayouts/slideLayout106.xml"/><Relationship Id="rId13" Type="http://schemas.openxmlformats.org/officeDocument/2006/relationships/slideLayout" Target="../slideLayouts/slideLayout107.xml"/><Relationship Id="rId14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  <p:sldLayoutId id="2147483775" r:id="rId12"/>
    <p:sldLayoutId id="2147483776" r:id="rId13"/>
    <p:sldLayoutId id="2147483777" r:id="rId14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  <p:sldLayoutId id="2147483788" r:id="rId12"/>
    <p:sldLayoutId id="2147483789" r:id="rId13"/>
    <p:sldLayoutId id="214748379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hyperlink" Target="https://codepen.io/dmitryweiner/pen/KKdJpbY?editors=0001" TargetMode="External"/><Relationship Id="rId2" Type="http://schemas.openxmlformats.org/officeDocument/2006/relationships/hyperlink" Target="https://codepen.io/dmitryweiner/pen/KKdJpbY?editors=0001" TargetMode="External"/><Relationship Id="rId3" Type="http://schemas.openxmlformats.org/officeDocument/2006/relationships/hyperlink" Target="https://codepen.io/dmitryweiner/pen/KKdJpbY?editors=0001" TargetMode="External"/><Relationship Id="rId4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hyperlink" Target="https://codepen.io/dmitryweiner/pen/wvKNJeG?editors=0010" TargetMode="External"/><Relationship Id="rId2" Type="http://schemas.openxmlformats.org/officeDocument/2006/relationships/hyperlink" Target="https://codepen.io/dmitryweiner/pen/wvKNJeG?editors=0010" TargetMode="External"/><Relationship Id="rId3" Type="http://schemas.openxmlformats.org/officeDocument/2006/relationships/hyperlink" Target="https://codepen.io/dmitryweiner/pen/wvKNJeG?editors=0010" TargetMode="External"/><Relationship Id="rId4" Type="http://schemas.openxmlformats.org/officeDocument/2006/relationships/slideLayout" Target="../slideLayouts/slideLayout49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hyperlink" Target="https://codepen.io/dmitryweiner/pen/gOaqdda?editors=0010" TargetMode="External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49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hyperlink" Target="https://codepen.io/dmitryweiner/pen/JjYxBVp?editors=0010" TargetMode="External"/><Relationship Id="rId2" Type="http://schemas.openxmlformats.org/officeDocument/2006/relationships/slideLayout" Target="../slideLayouts/slideLayout6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49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hyperlink" Target="https://codepen.io/dmitryweiner/pen/YzyBBoQ?editors=0010" TargetMode="External"/><Relationship Id="rId2" Type="http://schemas.openxmlformats.org/officeDocument/2006/relationships/hyperlink" Target="https://codepen.io/dmitryweiner/pen/YzyBBoQ?editors=0010" TargetMode="External"/><Relationship Id="rId3" Type="http://schemas.openxmlformats.org/officeDocument/2006/relationships/hyperlink" Target="https://codepen.io/dmitryweiner/pen/YzyBBoQ?editors=0010" TargetMode="External"/><Relationship Id="rId4" Type="http://schemas.openxmlformats.org/officeDocument/2006/relationships/slideLayout" Target="../slideLayouts/slideLayout7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hyperlink" Target="https://github.com/streamich/react-use" TargetMode="External"/><Relationship Id="rId2" Type="http://schemas.openxmlformats.org/officeDocument/2006/relationships/hyperlink" Target="https://github.com/streamich/react-use/blob/master/docs/useList.md" TargetMode="External"/><Relationship Id="rId3" Type="http://schemas.openxmlformats.org/officeDocument/2006/relationships/hyperlink" Target="https://github.com/streamich/react-use/blob/master/docs/useAsync.md" TargetMode="External"/><Relationship Id="rId4" Type="http://schemas.openxmlformats.org/officeDocument/2006/relationships/hyperlink" Target="https://github.com/streamich/react-use/blob/master/docs/useKeyPress.md" TargetMode="External"/><Relationship Id="rId5" Type="http://schemas.openxmlformats.org/officeDocument/2006/relationships/hyperlink" Target="https://github.com/streamich/react-use/blob/master/docs/useHover.md" TargetMode="External"/><Relationship Id="rId6" Type="http://schemas.openxmlformats.org/officeDocument/2006/relationships/hyperlink" Target="https://github.com/streamich/react-use/blob/master/docs/useWindowSize.md" TargetMode="External"/><Relationship Id="rId7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5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5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hyperlink" Target="https://reactjs.org/docs/higher-order-components.html" TargetMode="External"/><Relationship Id="rId2" Type="http://schemas.openxmlformats.org/officeDocument/2006/relationships/hyperlink" Target="https://habr.com/ru/post/453866/" TargetMode="External"/><Relationship Id="rId3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hyperlink" Target="https://codepen.io/dmitryweiner/pen/PoPXBPx" TargetMode="External"/><Relationship Id="rId2" Type="http://schemas.openxmlformats.org/officeDocument/2006/relationships/hyperlink" Target="https://codepen.io/dmitryweiner/pen/PoPXBPx" TargetMode="External"/><Relationship Id="rId3" Type="http://schemas.openxmlformats.org/officeDocument/2006/relationships/hyperlink" Target="https://codepen.io/dmitryweiner/pen/PoPXBPx" TargetMode="External"/><Relationship Id="rId4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hyperlink" Target="https://habr.com/ru/post/452248/" TargetMode="External"/><Relationship Id="rId2" Type="http://schemas.openxmlformats.org/officeDocument/2006/relationships/image" Target="../media/image23.png"/><Relationship Id="rId3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hyperlink" Target="https://reactpatterns.com/" TargetMode="External"/><Relationship Id="rId2" Type="http://schemas.openxmlformats.org/officeDocument/2006/relationships/slideLayout" Target="../slideLayouts/slideLayout1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1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9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slideLayout" Target="../slideLayouts/slideLayout12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image" Target="../media/image28.png"/><Relationship Id="rId3" Type="http://schemas.openxmlformats.org/officeDocument/2006/relationships/slideLayout" Target="../slideLayouts/slideLayout121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21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21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hyperlink" Target="https://github.com/adam-golab/react-developer-roadmap" TargetMode="External"/><Relationship Id="rId2" Type="http://schemas.openxmlformats.org/officeDocument/2006/relationships/image" Target="../media/image31.png"/><Relationship Id="rId3" Type="http://schemas.openxmlformats.org/officeDocument/2006/relationships/slideLayout" Target="../slideLayouts/slideLayout109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10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s://reactjs.org/docs/hooks-intro.html" TargetMode="External"/><Relationship Id="rId2" Type="http://schemas.openxmlformats.org/officeDocument/2006/relationships/hyperlink" Target="https://reactjs.org/docs/hooks-reference.html" TargetMode="External"/><Relationship Id="rId3" Type="http://schemas.openxmlformats.org/officeDocument/2006/relationships/hyperlink" Target="https://habr.com/ru/post/453866/" TargetMode="External"/><Relationship Id="rId4" Type="http://schemas.openxmlformats.org/officeDocument/2006/relationships/hyperlink" Target="https://habr.com/ru/company/yandex/blog/464071/" TargetMode="External"/><Relationship Id="rId5" Type="http://schemas.openxmlformats.org/officeDocument/2006/relationships/image" Target="../media/image16.png"/><Relationship Id="rId6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hyperlink" Target="https://reactjs.org/docs/hooks-rules.html" TargetMode="External"/><Relationship Id="rId2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hyperlink" Target="https://codepen.io/dmitryweiner/pen/abvXbaV?editors=0010" TargetMode="External"/><Relationship Id="rId2" Type="http://schemas.openxmlformats.org/officeDocument/2006/relationships/hyperlink" Target="https://codepen.io/dmitryweiner/pen/abvXbaV?editors=0010" TargetMode="External"/><Relationship Id="rId3" Type="http://schemas.openxmlformats.org/officeDocument/2006/relationships/hyperlink" Target="https://codepen.io/dmitryweiner/pen/abvXbaV?editors=0010" TargetMode="External"/><Relationship Id="rId4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CustomShape 1"/>
          <p:cNvSpPr/>
          <p:nvPr/>
        </p:nvSpPr>
        <p:spPr>
          <a:xfrm>
            <a:off x="288000" y="1728000"/>
            <a:ext cx="8923680" cy="178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PingFang SC"/>
              </a:rPr>
              <a:t>React: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HOC, Hooks, Patterns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19" name="CustomShape 2"/>
          <p:cNvSpPr/>
          <p:nvPr/>
        </p:nvSpPr>
        <p:spPr>
          <a:xfrm>
            <a:off x="4032360" y="3854520"/>
            <a:ext cx="5179680" cy="96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Дмитрий Вайнер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Тлг: ci807ca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420" name="Рисунок 419" descr=""/>
          <p:cNvPicPr/>
          <p:nvPr/>
        </p:nvPicPr>
        <p:blipFill>
          <a:blip r:embed="rId1"/>
          <a:stretch/>
        </p:blipFill>
        <p:spPr>
          <a:xfrm>
            <a:off x="0" y="4247640"/>
            <a:ext cx="3308400" cy="3308400"/>
          </a:xfrm>
          <a:prstGeom prst="rect">
            <a:avLst/>
          </a:prstGeom>
          <a:ln>
            <a:noFill/>
          </a:ln>
        </p:spPr>
      </p:pic>
      <p:pic>
        <p:nvPicPr>
          <p:cNvPr id="421" name="Рисунок 420" descr=""/>
          <p:cNvPicPr/>
          <p:nvPr/>
        </p:nvPicPr>
        <p:blipFill>
          <a:blip r:embed="rId2"/>
          <a:stretch/>
        </p:blipFill>
        <p:spPr>
          <a:xfrm>
            <a:off x="5832000" y="5194080"/>
            <a:ext cx="4247280" cy="2388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CustomShape 1"/>
          <p:cNvSpPr/>
          <p:nvPr/>
        </p:nvSpPr>
        <p:spPr>
          <a:xfrm>
            <a:off x="504000" y="301320"/>
            <a:ext cx="9067680" cy="125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Перепишем на хуках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43" name="CustomShape 2"/>
          <p:cNvSpPr/>
          <p:nvPr/>
        </p:nvSpPr>
        <p:spPr>
          <a:xfrm>
            <a:off x="504000" y="1296000"/>
            <a:ext cx="9067680" cy="626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6d"/>
                </a:solidFill>
                <a:latin typeface="Menlo"/>
                <a:ea typeface="Menlo"/>
              </a:rPr>
              <a:t>const </a:t>
            </a:r>
            <a:r>
              <a:rPr b="0" lang="en-US" sz="1600" spc="-1" strike="noStrike">
                <a:solidFill>
                  <a:srgbClr val="000000"/>
                </a:solidFill>
                <a:latin typeface="Menlo"/>
                <a:ea typeface="Menlo"/>
              </a:rPr>
              <a:t>GithubAvatarWithHooks = () =&gt;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en-US" sz="1600" spc="-1" strike="noStrike">
                <a:solidFill>
                  <a:srgbClr val="00006d"/>
                </a:solidFill>
                <a:latin typeface="Menlo"/>
                <a:ea typeface="Menlo"/>
              </a:rPr>
              <a:t>const </a:t>
            </a:r>
            <a:r>
              <a:rPr b="0" lang="en-US" sz="1600" spc="-1" strike="noStrike">
                <a:solidFill>
                  <a:srgbClr val="000000"/>
                </a:solidFill>
                <a:latin typeface="Menlo"/>
                <a:ea typeface="Menlo"/>
              </a:rPr>
              <a:t>[</a:t>
            </a:r>
            <a:r>
              <a:rPr b="0" lang="en-US" sz="1600" spc="-1" strike="noStrike">
                <a:solidFill>
                  <a:srgbClr val="377170"/>
                </a:solidFill>
                <a:latin typeface="Menlo"/>
                <a:ea typeface="Menlo"/>
              </a:rPr>
              <a:t>username</a:t>
            </a:r>
            <a:r>
              <a:rPr b="0" lang="en-US" sz="1600" spc="-1" strike="noStrike">
                <a:solidFill>
                  <a:srgbClr val="000000"/>
                </a:solidFill>
                <a:latin typeface="Menlo"/>
                <a:ea typeface="Menlo"/>
              </a:rPr>
              <a:t>, </a:t>
            </a:r>
            <a:r>
              <a:rPr b="0" lang="en-US" sz="1600" spc="-1" strike="noStrike">
                <a:solidFill>
                  <a:srgbClr val="377170"/>
                </a:solidFill>
                <a:latin typeface="Menlo"/>
                <a:ea typeface="Menlo"/>
              </a:rPr>
              <a:t>setUsername</a:t>
            </a:r>
            <a:r>
              <a:rPr b="0" lang="en-US" sz="1600" spc="-1" strike="noStrike">
                <a:solidFill>
                  <a:srgbClr val="000000"/>
                </a:solidFill>
                <a:latin typeface="Menlo"/>
                <a:ea typeface="Menlo"/>
              </a:rPr>
              <a:t>] = </a:t>
            </a:r>
            <a:r>
              <a:rPr b="0" i="1" lang="en-US" sz="1600" spc="-1" strike="noStrike">
                <a:solidFill>
                  <a:srgbClr val="000000"/>
                </a:solidFill>
                <a:latin typeface="Menlo"/>
                <a:ea typeface="Menlo"/>
              </a:rPr>
              <a:t>useState</a:t>
            </a:r>
            <a:r>
              <a:rPr b="0" lang="en-US" sz="16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1" lang="en-US" sz="1600" spc="-1" strike="noStrike">
                <a:solidFill>
                  <a:srgbClr val="0f7003"/>
                </a:solidFill>
                <a:latin typeface="Menlo"/>
                <a:ea typeface="Menlo"/>
              </a:rPr>
              <a:t>''</a:t>
            </a:r>
            <a:r>
              <a:rPr b="0" lang="en-US" sz="1600" spc="-1" strike="noStrike">
                <a:solidFill>
                  <a:srgbClr val="000000"/>
                </a:solidFill>
                <a:latin typeface="Menlo"/>
                <a:ea typeface="Menlo"/>
              </a:rPr>
              <a:t>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en-US" sz="1600" spc="-1" strike="noStrike">
                <a:solidFill>
                  <a:srgbClr val="00006d"/>
                </a:solidFill>
                <a:latin typeface="Menlo"/>
                <a:ea typeface="Menlo"/>
              </a:rPr>
              <a:t>const </a:t>
            </a:r>
            <a:r>
              <a:rPr b="0" lang="en-US" sz="1600" spc="-1" strike="noStrike">
                <a:solidFill>
                  <a:srgbClr val="000000"/>
                </a:solidFill>
                <a:latin typeface="Menlo"/>
                <a:ea typeface="Menlo"/>
              </a:rPr>
              <a:t>[</a:t>
            </a:r>
            <a:r>
              <a:rPr b="0" lang="en-US" sz="1600" spc="-1" strike="noStrike">
                <a:solidFill>
                  <a:srgbClr val="377170"/>
                </a:solidFill>
                <a:latin typeface="Menlo"/>
                <a:ea typeface="Menlo"/>
              </a:rPr>
              <a:t>avatarUrl</a:t>
            </a:r>
            <a:r>
              <a:rPr b="0" lang="en-US" sz="1600" spc="-1" strike="noStrike">
                <a:solidFill>
                  <a:srgbClr val="000000"/>
                </a:solidFill>
                <a:latin typeface="Menlo"/>
                <a:ea typeface="Menlo"/>
              </a:rPr>
              <a:t>, </a:t>
            </a:r>
            <a:r>
              <a:rPr b="0" lang="en-US" sz="1600" spc="-1" strike="noStrike">
                <a:solidFill>
                  <a:srgbClr val="377170"/>
                </a:solidFill>
                <a:latin typeface="Menlo"/>
                <a:ea typeface="Menlo"/>
              </a:rPr>
              <a:t>setAvatarUrl</a:t>
            </a:r>
            <a:r>
              <a:rPr b="0" lang="en-US" sz="1600" spc="-1" strike="noStrike">
                <a:solidFill>
                  <a:srgbClr val="000000"/>
                </a:solidFill>
                <a:latin typeface="Menlo"/>
                <a:ea typeface="Menlo"/>
              </a:rPr>
              <a:t>] = </a:t>
            </a:r>
            <a:r>
              <a:rPr b="0" i="1" lang="en-US" sz="1600" spc="-1" strike="noStrike">
                <a:solidFill>
                  <a:srgbClr val="000000"/>
                </a:solidFill>
                <a:latin typeface="Menlo"/>
                <a:ea typeface="Menlo"/>
              </a:rPr>
              <a:t>useState</a:t>
            </a:r>
            <a:r>
              <a:rPr b="0" lang="en-US" sz="16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1" lang="en-US" sz="1600" spc="-1" strike="noStrike">
                <a:solidFill>
                  <a:srgbClr val="0f7003"/>
                </a:solidFill>
                <a:latin typeface="Menlo"/>
                <a:ea typeface="Menlo"/>
              </a:rPr>
              <a:t>''</a:t>
            </a:r>
            <a:r>
              <a:rPr b="0" lang="en-US" sz="1600" spc="-1" strike="noStrike">
                <a:solidFill>
                  <a:srgbClr val="000000"/>
                </a:solidFill>
                <a:latin typeface="Menlo"/>
                <a:ea typeface="Menlo"/>
              </a:rPr>
              <a:t>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en-US" sz="1600" spc="-1" strike="noStrike">
                <a:solidFill>
                  <a:srgbClr val="00006d"/>
                </a:solidFill>
                <a:latin typeface="Menlo"/>
                <a:ea typeface="Menlo"/>
              </a:rPr>
              <a:t>const </a:t>
            </a:r>
            <a:r>
              <a:rPr b="0" lang="en-US" sz="1600" spc="-1" strike="noStrike">
                <a:solidFill>
                  <a:srgbClr val="000000"/>
                </a:solidFill>
                <a:latin typeface="Menlo"/>
                <a:ea typeface="Menlo"/>
              </a:rPr>
              <a:t>fetch = (username) =&gt;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1" lang="en-US" sz="1600" spc="-1" strike="noStrike">
                <a:solidFill>
                  <a:srgbClr val="00006d"/>
                </a:solidFill>
                <a:latin typeface="Menlo"/>
                <a:ea typeface="Menlo"/>
              </a:rPr>
              <a:t>if </a:t>
            </a:r>
            <a:r>
              <a:rPr b="0" lang="en-US" sz="1600" spc="-1" strike="noStrike">
                <a:solidFill>
                  <a:srgbClr val="000000"/>
                </a:solidFill>
                <a:latin typeface="Menlo"/>
                <a:ea typeface="Menlo"/>
              </a:rPr>
              <a:t>(!username) </a:t>
            </a:r>
            <a:r>
              <a:rPr b="1" lang="en-US" sz="1600" spc="-1" strike="noStrike">
                <a:solidFill>
                  <a:srgbClr val="00006d"/>
                </a:solidFill>
                <a:latin typeface="Menlo"/>
                <a:ea typeface="Menlo"/>
              </a:rPr>
              <a:t>return</a:t>
            </a:r>
            <a:r>
              <a:rPr b="0" lang="en-US" sz="1600" spc="-1" strike="noStrike">
                <a:solidFill>
                  <a:srgbClr val="000000"/>
                </a:solidFill>
                <a:latin typeface="Menlo"/>
                <a:ea typeface="Menlo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latin typeface="Menlo"/>
                <a:ea typeface="Menlo"/>
              </a:rPr>
              <a:t>axios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Menlo"/>
                <a:ea typeface="Menlo"/>
              </a:rPr>
              <a:t>      </a:t>
            </a:r>
            <a:r>
              <a:rPr b="0" lang="en-US" sz="1600" spc="-1" strike="noStrike">
                <a:solidFill>
                  <a:srgbClr val="000000"/>
                </a:solidFill>
                <a:latin typeface="Menlo"/>
                <a:ea typeface="Menlo"/>
              </a:rPr>
              <a:t>.</a:t>
            </a:r>
            <a:r>
              <a:rPr b="0" lang="en-US" sz="1600" spc="-1" strike="noStrike">
                <a:solidFill>
                  <a:srgbClr val="676834"/>
                </a:solidFill>
                <a:latin typeface="Menlo"/>
                <a:ea typeface="Menlo"/>
              </a:rPr>
              <a:t>get</a:t>
            </a:r>
            <a:r>
              <a:rPr b="0" lang="en-US" sz="16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1" lang="en-US" sz="1600" spc="-1" strike="noStrike">
                <a:solidFill>
                  <a:srgbClr val="0f7003"/>
                </a:solidFill>
                <a:latin typeface="Menlo"/>
                <a:ea typeface="Menlo"/>
              </a:rPr>
              <a:t>`https://api.github.com/users/</a:t>
            </a:r>
            <a:r>
              <a:rPr b="0" lang="en-US" sz="1600" spc="-1" strike="noStrike">
                <a:solidFill>
                  <a:srgbClr val="000000"/>
                </a:solidFill>
                <a:latin typeface="Menlo"/>
                <a:ea typeface="Menlo"/>
              </a:rPr>
              <a:t>${username}</a:t>
            </a:r>
            <a:r>
              <a:rPr b="1" lang="en-US" sz="1600" spc="-1" strike="noStrike">
                <a:solidFill>
                  <a:srgbClr val="0f7003"/>
                </a:solidFill>
                <a:latin typeface="Menlo"/>
                <a:ea typeface="Menlo"/>
              </a:rPr>
              <a:t>`</a:t>
            </a:r>
            <a:r>
              <a:rPr b="0" lang="en-US" sz="1600" spc="-1" strike="noStrike">
                <a:solidFill>
                  <a:srgbClr val="000000"/>
                </a:solidFill>
                <a:latin typeface="Menlo"/>
                <a:ea typeface="Menlo"/>
              </a:rPr>
              <a:t>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Menlo"/>
                <a:ea typeface="Menlo"/>
              </a:rPr>
              <a:t>      </a:t>
            </a:r>
            <a:r>
              <a:rPr b="0" lang="en-US" sz="1600" spc="-1" strike="noStrike">
                <a:solidFill>
                  <a:srgbClr val="000000"/>
                </a:solidFill>
                <a:latin typeface="Menlo"/>
                <a:ea typeface="Menlo"/>
              </a:rPr>
              <a:t>.</a:t>
            </a:r>
            <a:r>
              <a:rPr b="0" lang="en-US" sz="1600" spc="-1" strike="noStrike">
                <a:solidFill>
                  <a:srgbClr val="676834"/>
                </a:solidFill>
                <a:latin typeface="Menlo"/>
                <a:ea typeface="Menlo"/>
              </a:rPr>
              <a:t>then</a:t>
            </a:r>
            <a:r>
              <a:rPr b="0" lang="en-US" sz="1600" spc="-1" strike="noStrike">
                <a:solidFill>
                  <a:srgbClr val="000000"/>
                </a:solidFill>
                <a:latin typeface="Menlo"/>
                <a:ea typeface="Menlo"/>
              </a:rPr>
              <a:t>(response =&gt; response.</a:t>
            </a:r>
            <a:r>
              <a:rPr b="1" lang="en-US" sz="1600" spc="-1" strike="noStrike">
                <a:solidFill>
                  <a:srgbClr val="520067"/>
                </a:solidFill>
                <a:latin typeface="Menlo"/>
                <a:ea typeface="Menlo"/>
              </a:rPr>
              <a:t>data</a:t>
            </a:r>
            <a:r>
              <a:rPr b="0" lang="en-US" sz="1600" spc="-1" strike="noStrike">
                <a:solidFill>
                  <a:srgbClr val="000000"/>
                </a:solidFill>
                <a:latin typeface="Menlo"/>
                <a:ea typeface="Menlo"/>
              </a:rPr>
              <a:t>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Menlo"/>
                <a:ea typeface="Menlo"/>
              </a:rPr>
              <a:t>      </a:t>
            </a:r>
            <a:r>
              <a:rPr b="0" lang="en-US" sz="1600" spc="-1" strike="noStrike">
                <a:solidFill>
                  <a:srgbClr val="000000"/>
                </a:solidFill>
                <a:latin typeface="Menlo"/>
                <a:ea typeface="Menlo"/>
              </a:rPr>
              <a:t>.</a:t>
            </a:r>
            <a:r>
              <a:rPr b="0" lang="en-US" sz="1600" spc="-1" strike="noStrike">
                <a:solidFill>
                  <a:srgbClr val="676834"/>
                </a:solidFill>
                <a:latin typeface="Menlo"/>
                <a:ea typeface="Menlo"/>
              </a:rPr>
              <a:t>then</a:t>
            </a:r>
            <a:r>
              <a:rPr b="0" lang="en-US" sz="1600" spc="-1" strike="noStrike">
                <a:solidFill>
                  <a:srgbClr val="000000"/>
                </a:solidFill>
                <a:latin typeface="Menlo"/>
                <a:ea typeface="Menlo"/>
              </a:rPr>
              <a:t>(data =&gt;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Menlo"/>
                <a:ea typeface="Menlo"/>
              </a:rPr>
              <a:t>        </a:t>
            </a:r>
            <a:r>
              <a:rPr b="0" lang="en-US" sz="1600" spc="-1" strike="noStrike">
                <a:solidFill>
                  <a:srgbClr val="377170"/>
                </a:solidFill>
                <a:latin typeface="Menlo"/>
                <a:ea typeface="Menlo"/>
              </a:rPr>
              <a:t>setAvatarUrl</a:t>
            </a:r>
            <a:r>
              <a:rPr b="0" lang="en-US" sz="1600" spc="-1" strike="noStrike">
                <a:solidFill>
                  <a:srgbClr val="000000"/>
                </a:solidFill>
                <a:latin typeface="Menlo"/>
                <a:ea typeface="Menlo"/>
              </a:rPr>
              <a:t>(data.avatar_url);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Menlo"/>
                <a:ea typeface="Menlo"/>
              </a:rPr>
              <a:t>      </a:t>
            </a:r>
            <a:r>
              <a:rPr b="0" lang="en-US" sz="1600" spc="-1" strike="noStrike">
                <a:solidFill>
                  <a:srgbClr val="000000"/>
                </a:solidFill>
                <a:latin typeface="Menlo"/>
                <a:ea typeface="Menlo"/>
              </a:rPr>
              <a:t>});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0" lang="en-US" sz="1600" spc="-1" strike="noStrike">
                <a:solidFill>
                  <a:srgbClr val="000000"/>
                </a:solidFill>
                <a:latin typeface="Menlo"/>
                <a:ea typeface="Menlo"/>
              </a:rPr>
              <a:t>};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en-US" sz="1600" spc="-1" strike="noStrike">
                <a:solidFill>
                  <a:srgbClr val="00006d"/>
                </a:solidFill>
                <a:latin typeface="Menlo"/>
                <a:ea typeface="Menlo"/>
              </a:rPr>
              <a:t>return </a:t>
            </a:r>
            <a:r>
              <a:rPr b="0" lang="en-US" sz="1600" spc="-1" strike="noStrike">
                <a:solidFill>
                  <a:srgbClr val="000000"/>
                </a:solidFill>
                <a:latin typeface="Menlo"/>
                <a:ea typeface="Menlo"/>
              </a:rPr>
              <a:t>&lt;&gt;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latin typeface="Menlo"/>
                <a:ea typeface="Menlo"/>
              </a:rPr>
              <a:t>&lt;</a:t>
            </a:r>
            <a:r>
              <a:rPr b="1" lang="en-US" sz="1600" spc="-1" strike="noStrike">
                <a:solidFill>
                  <a:srgbClr val="00006d"/>
                </a:solidFill>
                <a:latin typeface="Menlo"/>
                <a:ea typeface="Menlo"/>
              </a:rPr>
              <a:t>div</a:t>
            </a:r>
            <a:r>
              <a:rPr b="0" lang="en-US" sz="1600" spc="-1" strike="noStrike">
                <a:solidFill>
                  <a:srgbClr val="000000"/>
                </a:solidFill>
                <a:latin typeface="Menlo"/>
                <a:ea typeface="Menlo"/>
              </a:rPr>
              <a:t>&gt;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Menlo"/>
                <a:ea typeface="Menlo"/>
              </a:rPr>
              <a:t>      </a:t>
            </a:r>
            <a:r>
              <a:rPr b="0" lang="en-US" sz="1600" spc="-1" strike="noStrike">
                <a:solidFill>
                  <a:srgbClr val="000000"/>
                </a:solidFill>
                <a:latin typeface="Menlo"/>
                <a:ea typeface="Menlo"/>
              </a:rPr>
              <a:t>&lt;</a:t>
            </a:r>
            <a:r>
              <a:rPr b="1" lang="en-US" sz="1600" spc="-1" strike="noStrike">
                <a:solidFill>
                  <a:srgbClr val="00006d"/>
                </a:solidFill>
                <a:latin typeface="Menlo"/>
                <a:ea typeface="Menlo"/>
              </a:rPr>
              <a:t>label</a:t>
            </a:r>
            <a:r>
              <a:rPr b="0" lang="en-US" sz="1600" spc="-1" strike="noStrike">
                <a:solidFill>
                  <a:srgbClr val="000000"/>
                </a:solidFill>
                <a:latin typeface="Menlo"/>
                <a:ea typeface="Menlo"/>
              </a:rPr>
              <a:t>&gt;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Menlo"/>
                <a:ea typeface="Menlo"/>
              </a:rPr>
              <a:t>        </a:t>
            </a:r>
            <a:r>
              <a:rPr b="0" lang="en-US" sz="1600" spc="-1" strike="noStrike">
                <a:solidFill>
                  <a:srgbClr val="000000"/>
                </a:solidFill>
                <a:latin typeface="Menlo"/>
                <a:ea typeface="Menlo"/>
              </a:rPr>
              <a:t>Enter github login:</a:t>
            </a:r>
            <a:r>
              <a:rPr b="1" lang="en-US" sz="1600" spc="-1" strike="noStrike">
                <a:solidFill>
                  <a:srgbClr val="0000fe"/>
                </a:solidFill>
                <a:latin typeface="Menlo"/>
                <a:ea typeface="Menlo"/>
              </a:rPr>
              <a:t>&amp;nbsp;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fe"/>
                </a:solidFill>
                <a:latin typeface="Menlo"/>
                <a:ea typeface="Menlo"/>
              </a:rPr>
              <a:t>        </a:t>
            </a:r>
            <a:r>
              <a:rPr b="0" lang="en-US" sz="1600" spc="-1" strike="noStrike">
                <a:solidFill>
                  <a:srgbClr val="000000"/>
                </a:solidFill>
                <a:latin typeface="Menlo"/>
                <a:ea typeface="Menlo"/>
              </a:rPr>
              <a:t>&lt;</a:t>
            </a:r>
            <a:r>
              <a:rPr b="1" lang="en-US" sz="1600" spc="-1" strike="noStrike">
                <a:solidFill>
                  <a:srgbClr val="00006d"/>
                </a:solidFill>
                <a:latin typeface="Menlo"/>
                <a:ea typeface="Menlo"/>
              </a:rPr>
              <a:t>input </a:t>
            </a:r>
            <a:r>
              <a:rPr b="1" lang="en-US" sz="1600" spc="-1" strike="noStrike">
                <a:solidFill>
                  <a:srgbClr val="0000fe"/>
                </a:solidFill>
                <a:latin typeface="Menlo"/>
                <a:ea typeface="Menlo"/>
              </a:rPr>
              <a:t>value</a:t>
            </a:r>
            <a:r>
              <a:rPr b="1" lang="en-US" sz="1600" spc="-1" strike="noStrike">
                <a:solidFill>
                  <a:srgbClr val="0f7003"/>
                </a:solidFill>
                <a:latin typeface="Menlo"/>
                <a:ea typeface="Menlo"/>
              </a:rPr>
              <a:t>=</a:t>
            </a:r>
            <a:r>
              <a:rPr b="0" lang="en-US" sz="1600" spc="-1" strike="noStrike">
                <a:solidFill>
                  <a:srgbClr val="000000"/>
                </a:solidFill>
                <a:latin typeface="Menlo"/>
                <a:ea typeface="Menlo"/>
              </a:rPr>
              <a:t>{</a:t>
            </a:r>
            <a:r>
              <a:rPr b="0" lang="en-US" sz="1600" spc="-1" strike="noStrike">
                <a:solidFill>
                  <a:srgbClr val="377170"/>
                </a:solidFill>
                <a:latin typeface="Menlo"/>
                <a:ea typeface="Menlo"/>
              </a:rPr>
              <a:t>username</a:t>
            </a:r>
            <a:r>
              <a:rPr b="0" lang="en-US" sz="1600" spc="-1" strike="noStrike">
                <a:solidFill>
                  <a:srgbClr val="000000"/>
                </a:solidFill>
                <a:latin typeface="Menlo"/>
                <a:ea typeface="Menlo"/>
              </a:rPr>
              <a:t>} </a:t>
            </a:r>
            <a:r>
              <a:rPr b="1" lang="en-US" sz="1600" spc="-1" strike="noStrike">
                <a:solidFill>
                  <a:srgbClr val="0000fe"/>
                </a:solidFill>
                <a:latin typeface="Menlo"/>
                <a:ea typeface="Menlo"/>
              </a:rPr>
              <a:t>onChange</a:t>
            </a:r>
            <a:r>
              <a:rPr b="1" lang="en-US" sz="1600" spc="-1" strike="noStrike">
                <a:solidFill>
                  <a:srgbClr val="0f7003"/>
                </a:solidFill>
                <a:latin typeface="Menlo"/>
                <a:ea typeface="Menlo"/>
              </a:rPr>
              <a:t>=</a:t>
            </a:r>
            <a:r>
              <a:rPr b="0" lang="en-US" sz="1600" spc="-1" strike="noStrike">
                <a:solidFill>
                  <a:srgbClr val="000000"/>
                </a:solidFill>
                <a:latin typeface="Menlo"/>
                <a:ea typeface="Menlo"/>
              </a:rPr>
              <a:t>{(event) =&gt; </a:t>
            </a:r>
            <a:r>
              <a:rPr b="0" lang="en-US" sz="1600" spc="-1" strike="noStrike">
                <a:solidFill>
                  <a:srgbClr val="377170"/>
                </a:solidFill>
                <a:latin typeface="Menlo"/>
                <a:ea typeface="Menlo"/>
              </a:rPr>
              <a:t>setUsername</a:t>
            </a:r>
            <a:r>
              <a:rPr b="0" lang="en-US" sz="1600" spc="-1" strike="noStrike">
                <a:solidFill>
                  <a:srgbClr val="000000"/>
                </a:solidFill>
                <a:latin typeface="Menlo"/>
                <a:ea typeface="Menlo"/>
              </a:rPr>
              <a:t>(event.</a:t>
            </a:r>
            <a:r>
              <a:rPr b="1" lang="en-US" sz="1600" spc="-1" strike="noStrike">
                <a:solidFill>
                  <a:srgbClr val="520067"/>
                </a:solidFill>
                <a:latin typeface="Menlo"/>
                <a:ea typeface="Menlo"/>
              </a:rPr>
              <a:t>target</a:t>
            </a:r>
            <a:r>
              <a:rPr b="0" lang="en-US" sz="1600" spc="-1" strike="noStrike">
                <a:solidFill>
                  <a:srgbClr val="000000"/>
                </a:solidFill>
                <a:latin typeface="Menlo"/>
                <a:ea typeface="Menlo"/>
              </a:rPr>
              <a:t>.</a:t>
            </a:r>
            <a:r>
              <a:rPr b="1" lang="en-US" sz="1600" spc="-1" strike="noStrike">
                <a:solidFill>
                  <a:srgbClr val="520067"/>
                </a:solidFill>
                <a:latin typeface="Menlo"/>
                <a:ea typeface="Menlo"/>
              </a:rPr>
              <a:t>value</a:t>
            </a:r>
            <a:r>
              <a:rPr b="0" lang="en-US" sz="1600" spc="-1" strike="noStrike">
                <a:solidFill>
                  <a:srgbClr val="000000"/>
                </a:solidFill>
                <a:latin typeface="Menlo"/>
                <a:ea typeface="Menlo"/>
              </a:rPr>
              <a:t>)}/&gt;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Menlo"/>
                <a:ea typeface="Menlo"/>
              </a:rPr>
              <a:t>      </a:t>
            </a:r>
            <a:r>
              <a:rPr b="0" lang="en-US" sz="1600" spc="-1" strike="noStrike">
                <a:solidFill>
                  <a:srgbClr val="000000"/>
                </a:solidFill>
                <a:latin typeface="Menlo"/>
                <a:ea typeface="Menlo"/>
              </a:rPr>
              <a:t>&lt;/</a:t>
            </a:r>
            <a:r>
              <a:rPr b="1" lang="en-US" sz="1600" spc="-1" strike="noStrike">
                <a:solidFill>
                  <a:srgbClr val="00006d"/>
                </a:solidFill>
                <a:latin typeface="Menlo"/>
                <a:ea typeface="Menlo"/>
              </a:rPr>
              <a:t>label</a:t>
            </a:r>
            <a:r>
              <a:rPr b="0" lang="en-US" sz="1600" spc="-1" strike="noStrike">
                <a:solidFill>
                  <a:srgbClr val="000000"/>
                </a:solidFill>
                <a:latin typeface="Menlo"/>
                <a:ea typeface="Menlo"/>
              </a:rPr>
              <a:t>&gt;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Menlo"/>
                <a:ea typeface="Menlo"/>
              </a:rPr>
              <a:t>      </a:t>
            </a:r>
            <a:r>
              <a:rPr b="0" lang="en-US" sz="1600" spc="-1" strike="noStrike">
                <a:solidFill>
                  <a:srgbClr val="000000"/>
                </a:solidFill>
                <a:latin typeface="Menlo"/>
                <a:ea typeface="Menlo"/>
              </a:rPr>
              <a:t>&lt;</a:t>
            </a:r>
            <a:r>
              <a:rPr b="1" lang="en-US" sz="1600" spc="-1" strike="noStrike">
                <a:solidFill>
                  <a:srgbClr val="00006d"/>
                </a:solidFill>
                <a:latin typeface="Menlo"/>
                <a:ea typeface="Menlo"/>
              </a:rPr>
              <a:t>button </a:t>
            </a:r>
            <a:r>
              <a:rPr b="1" lang="en-US" sz="1600" spc="-1" strike="noStrike">
                <a:solidFill>
                  <a:srgbClr val="0000fe"/>
                </a:solidFill>
                <a:latin typeface="Menlo"/>
                <a:ea typeface="Menlo"/>
              </a:rPr>
              <a:t>onClick</a:t>
            </a:r>
            <a:r>
              <a:rPr b="1" lang="en-US" sz="1600" spc="-1" strike="noStrike">
                <a:solidFill>
                  <a:srgbClr val="0f7003"/>
                </a:solidFill>
                <a:latin typeface="Menlo"/>
                <a:ea typeface="Menlo"/>
              </a:rPr>
              <a:t>=</a:t>
            </a:r>
            <a:r>
              <a:rPr b="0" lang="en-US" sz="1600" spc="-1" strike="noStrike">
                <a:solidFill>
                  <a:srgbClr val="000000"/>
                </a:solidFill>
                <a:latin typeface="Menlo"/>
                <a:ea typeface="Menlo"/>
              </a:rPr>
              <a:t>{() =&gt; fetch(</a:t>
            </a:r>
            <a:r>
              <a:rPr b="0" lang="en-US" sz="1600" spc="-1" strike="noStrike">
                <a:solidFill>
                  <a:srgbClr val="377170"/>
                </a:solidFill>
                <a:latin typeface="Menlo"/>
                <a:ea typeface="Menlo"/>
              </a:rPr>
              <a:t>username</a:t>
            </a:r>
            <a:r>
              <a:rPr b="0" lang="en-US" sz="1600" spc="-1" strike="noStrike">
                <a:solidFill>
                  <a:srgbClr val="000000"/>
                </a:solidFill>
                <a:latin typeface="Menlo"/>
                <a:ea typeface="Menlo"/>
              </a:rPr>
              <a:t>)}&gt;View avatar&lt;/</a:t>
            </a:r>
            <a:r>
              <a:rPr b="1" lang="en-US" sz="1600" spc="-1" strike="noStrike">
                <a:solidFill>
                  <a:srgbClr val="00006d"/>
                </a:solidFill>
                <a:latin typeface="Menlo"/>
                <a:ea typeface="Menlo"/>
              </a:rPr>
              <a:t>button</a:t>
            </a:r>
            <a:r>
              <a:rPr b="0" lang="en-US" sz="1600" spc="-1" strike="noStrike">
                <a:solidFill>
                  <a:srgbClr val="000000"/>
                </a:solidFill>
                <a:latin typeface="Menlo"/>
                <a:ea typeface="Menlo"/>
              </a:rPr>
              <a:t>&gt;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latin typeface="Menlo"/>
                <a:ea typeface="Menlo"/>
              </a:rPr>
              <a:t>&lt;/</a:t>
            </a:r>
            <a:r>
              <a:rPr b="1" lang="en-US" sz="1600" spc="-1" strike="noStrike">
                <a:solidFill>
                  <a:srgbClr val="00006d"/>
                </a:solidFill>
                <a:latin typeface="Menlo"/>
                <a:ea typeface="Menlo"/>
              </a:rPr>
              <a:t>div</a:t>
            </a:r>
            <a:r>
              <a:rPr b="0" lang="en-US" sz="1600" spc="-1" strike="noStrike">
                <a:solidFill>
                  <a:srgbClr val="000000"/>
                </a:solidFill>
                <a:latin typeface="Menlo"/>
                <a:ea typeface="Menlo"/>
              </a:rPr>
              <a:t>&gt;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latin typeface="Menlo"/>
                <a:ea typeface="Menlo"/>
              </a:rPr>
              <a:t>{</a:t>
            </a:r>
            <a:r>
              <a:rPr b="0" lang="en-US" sz="1600" spc="-1" strike="noStrike">
                <a:solidFill>
                  <a:srgbClr val="377170"/>
                </a:solidFill>
                <a:latin typeface="Menlo"/>
                <a:ea typeface="Menlo"/>
              </a:rPr>
              <a:t>avatarUrl </a:t>
            </a:r>
            <a:r>
              <a:rPr b="0" lang="en-US" sz="1600" spc="-1" strike="noStrike">
                <a:solidFill>
                  <a:srgbClr val="000000"/>
                </a:solidFill>
                <a:latin typeface="Menlo"/>
                <a:ea typeface="Menlo"/>
              </a:rPr>
              <a:t>&amp;&amp; (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Menlo"/>
                <a:ea typeface="Menlo"/>
              </a:rPr>
              <a:t>      </a:t>
            </a:r>
            <a:r>
              <a:rPr b="0" lang="en-US" sz="1600" spc="-1" strike="noStrike">
                <a:solidFill>
                  <a:srgbClr val="000000"/>
                </a:solidFill>
                <a:latin typeface="Menlo"/>
                <a:ea typeface="Menlo"/>
              </a:rPr>
              <a:t>&lt;</a:t>
            </a:r>
            <a:r>
              <a:rPr b="1" lang="en-US" sz="1600" spc="-1" strike="noStrike">
                <a:solidFill>
                  <a:srgbClr val="00006d"/>
                </a:solidFill>
                <a:latin typeface="Menlo"/>
                <a:ea typeface="Menlo"/>
              </a:rPr>
              <a:t>div</a:t>
            </a:r>
            <a:r>
              <a:rPr b="0" lang="en-US" sz="1600" spc="-1" strike="noStrike">
                <a:solidFill>
                  <a:srgbClr val="000000"/>
                </a:solidFill>
                <a:latin typeface="Menlo"/>
                <a:ea typeface="Menlo"/>
              </a:rPr>
              <a:t>&gt;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Menlo"/>
                <a:ea typeface="Menlo"/>
              </a:rPr>
              <a:t>        </a:t>
            </a:r>
            <a:r>
              <a:rPr b="0" lang="en-US" sz="1600" spc="-1" strike="noStrike">
                <a:solidFill>
                  <a:srgbClr val="000000"/>
                </a:solidFill>
                <a:latin typeface="Menlo"/>
                <a:ea typeface="Menlo"/>
              </a:rPr>
              <a:t>&lt;</a:t>
            </a:r>
            <a:r>
              <a:rPr b="1" lang="en-US" sz="1600" spc="-1" strike="noStrike">
                <a:solidFill>
                  <a:srgbClr val="00006d"/>
                </a:solidFill>
                <a:latin typeface="Menlo"/>
                <a:ea typeface="Menlo"/>
              </a:rPr>
              <a:t>img </a:t>
            </a:r>
            <a:r>
              <a:rPr b="1" lang="en-US" sz="1600" spc="-1" strike="noStrike">
                <a:solidFill>
                  <a:srgbClr val="0000fe"/>
                </a:solidFill>
                <a:latin typeface="Menlo"/>
                <a:ea typeface="Menlo"/>
              </a:rPr>
              <a:t>src</a:t>
            </a:r>
            <a:r>
              <a:rPr b="1" lang="en-US" sz="1600" spc="-1" strike="noStrike">
                <a:solidFill>
                  <a:srgbClr val="0f7003"/>
                </a:solidFill>
                <a:latin typeface="Menlo"/>
                <a:ea typeface="Menlo"/>
              </a:rPr>
              <a:t>=</a:t>
            </a:r>
            <a:r>
              <a:rPr b="0" lang="en-US" sz="1600" spc="-1" strike="noStrike">
                <a:solidFill>
                  <a:srgbClr val="000000"/>
                </a:solidFill>
                <a:latin typeface="Menlo"/>
                <a:ea typeface="Menlo"/>
              </a:rPr>
              <a:t>{</a:t>
            </a:r>
            <a:r>
              <a:rPr b="0" lang="en-US" sz="1600" spc="-1" strike="noStrike">
                <a:solidFill>
                  <a:srgbClr val="377170"/>
                </a:solidFill>
                <a:latin typeface="Menlo"/>
                <a:ea typeface="Menlo"/>
              </a:rPr>
              <a:t>avatarUrl</a:t>
            </a:r>
            <a:r>
              <a:rPr b="0" lang="en-US" sz="1600" spc="-1" strike="noStrike">
                <a:solidFill>
                  <a:srgbClr val="000000"/>
                </a:solidFill>
                <a:latin typeface="Menlo"/>
                <a:ea typeface="Menlo"/>
              </a:rPr>
              <a:t>} </a:t>
            </a:r>
            <a:r>
              <a:rPr b="1" lang="en-US" sz="1600" spc="-1" strike="noStrike">
                <a:solidFill>
                  <a:srgbClr val="0000fe"/>
                </a:solidFill>
                <a:latin typeface="Menlo"/>
                <a:ea typeface="Menlo"/>
              </a:rPr>
              <a:t>style</a:t>
            </a:r>
            <a:r>
              <a:rPr b="1" lang="en-US" sz="1600" spc="-1" strike="noStrike">
                <a:solidFill>
                  <a:srgbClr val="0f7003"/>
                </a:solidFill>
                <a:latin typeface="Menlo"/>
                <a:ea typeface="Menlo"/>
              </a:rPr>
              <a:t>=</a:t>
            </a:r>
            <a:r>
              <a:rPr b="0" lang="en-US" sz="1600" spc="-1" strike="noStrike">
                <a:solidFill>
                  <a:srgbClr val="000000"/>
                </a:solidFill>
                <a:latin typeface="Menlo"/>
                <a:ea typeface="Menlo"/>
              </a:rPr>
              <a:t>{{</a:t>
            </a:r>
            <a:r>
              <a:rPr b="1" lang="en-US" sz="1600" spc="-1" strike="noStrike">
                <a:solidFill>
                  <a:srgbClr val="520067"/>
                </a:solidFill>
                <a:latin typeface="Menlo"/>
                <a:ea typeface="Menlo"/>
              </a:rPr>
              <a:t>maxWidth</a:t>
            </a:r>
            <a:r>
              <a:rPr b="0" lang="en-US" sz="1600" spc="-1" strike="noStrike">
                <a:solidFill>
                  <a:srgbClr val="000000"/>
                </a:solidFill>
                <a:latin typeface="Menlo"/>
                <a:ea typeface="Menlo"/>
              </a:rPr>
              <a:t>: </a:t>
            </a:r>
            <a:r>
              <a:rPr b="1" lang="en-US" sz="1600" spc="-1" strike="noStrike">
                <a:solidFill>
                  <a:srgbClr val="0f7003"/>
                </a:solidFill>
                <a:latin typeface="Menlo"/>
                <a:ea typeface="Menlo"/>
              </a:rPr>
              <a:t>"200px"</a:t>
            </a:r>
            <a:r>
              <a:rPr b="0" lang="en-US" sz="1600" spc="-1" strike="noStrike">
                <a:solidFill>
                  <a:srgbClr val="000000"/>
                </a:solidFill>
                <a:latin typeface="Menlo"/>
                <a:ea typeface="Menlo"/>
              </a:rPr>
              <a:t>}}/&gt;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Menlo"/>
                <a:ea typeface="Menlo"/>
              </a:rPr>
              <a:t>      </a:t>
            </a:r>
            <a:r>
              <a:rPr b="0" lang="en-US" sz="1600" spc="-1" strike="noStrike">
                <a:solidFill>
                  <a:srgbClr val="000000"/>
                </a:solidFill>
                <a:latin typeface="Menlo"/>
                <a:ea typeface="Menlo"/>
              </a:rPr>
              <a:t>&lt;/</a:t>
            </a:r>
            <a:r>
              <a:rPr b="1" lang="en-US" sz="1600" spc="-1" strike="noStrike">
                <a:solidFill>
                  <a:srgbClr val="00006d"/>
                </a:solidFill>
                <a:latin typeface="Menlo"/>
                <a:ea typeface="Menlo"/>
              </a:rPr>
              <a:t>div</a:t>
            </a:r>
            <a:r>
              <a:rPr b="0" lang="en-US" sz="1600" spc="-1" strike="noStrike">
                <a:solidFill>
                  <a:srgbClr val="000000"/>
                </a:solidFill>
                <a:latin typeface="Menlo"/>
                <a:ea typeface="Menlo"/>
              </a:rPr>
              <a:t>&gt;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latin typeface="Menlo"/>
                <a:ea typeface="Menlo"/>
              </a:rPr>
              <a:t>)}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0" lang="en-US" sz="1600" spc="-1" strike="noStrike">
                <a:solidFill>
                  <a:srgbClr val="000000"/>
                </a:solidFill>
                <a:latin typeface="Menlo"/>
                <a:ea typeface="Menlo"/>
              </a:rPr>
              <a:t>&lt;/&gt;;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CustomShape 1"/>
          <p:cNvSpPr/>
          <p:nvPr/>
        </p:nvSpPr>
        <p:spPr>
          <a:xfrm>
            <a:off x="504000" y="301320"/>
            <a:ext cx="9067680" cy="125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useEffect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45" name="CustomShape 2"/>
          <p:cNvSpPr/>
          <p:nvPr/>
        </p:nvSpPr>
        <p:spPr>
          <a:xfrm>
            <a:off x="504000" y="1769040"/>
            <a:ext cx="9067680" cy="549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73000"/>
          </a:bodyPr>
          <a:p>
            <a:pPr marL="432000" indent="-3207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Выполняется после коммита рендера</a:t>
            </a:r>
            <a:endParaRPr b="0" lang="en-US" sz="3200" spc="-1" strike="noStrike">
              <a:latin typeface="Arial"/>
            </a:endParaRPr>
          </a:p>
          <a:p>
            <a:pPr marL="432000" indent="-3207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Вместо методов componentDidMount и componentDidUpdate</a:t>
            </a:r>
            <a:endParaRPr b="0" lang="en-US" sz="3200" spc="-1" strike="noStrike">
              <a:latin typeface="Arial"/>
            </a:endParaRPr>
          </a:p>
          <a:p>
            <a:pPr marL="432000" indent="-3207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Принимает на вход колбек и зависимости</a:t>
            </a:r>
            <a:endParaRPr b="0" lang="en-US" sz="3200" spc="-1" strike="noStrike">
              <a:latin typeface="Arial"/>
            </a:endParaRPr>
          </a:p>
          <a:p>
            <a:pPr marL="432000" indent="-3207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Колбэк возвращает метод, который будет вызван в следующий цикл отрисовки (аналог componentWillUnmount)</a:t>
            </a:r>
            <a:endParaRPr b="0" lang="en-US" sz="3200" spc="-1" strike="noStrike">
              <a:latin typeface="Arial"/>
            </a:endParaRPr>
          </a:p>
          <a:p>
            <a:pPr marL="432000" indent="-3207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useEffect вызывается асинхронно, сразу после того, как применится изменение к DOM. То есть он гарантирует, что он будет выполнен после рендера компонента, и может привести к следующему рендеру, если какие-то значения изменятся.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CustomShape 1"/>
          <p:cNvSpPr/>
          <p:nvPr/>
        </p:nvSpPr>
        <p:spPr>
          <a:xfrm>
            <a:off x="504000" y="301320"/>
            <a:ext cx="9067680" cy="125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useEffect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47" name="CustomShape 2"/>
          <p:cNvSpPr/>
          <p:nvPr/>
        </p:nvSpPr>
        <p:spPr>
          <a:xfrm>
            <a:off x="504000" y="1224000"/>
            <a:ext cx="9067680" cy="647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78000"/>
          </a:bodyPr>
          <a:p>
            <a:pPr marL="432000" indent="-32076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Допустим, компоненту в props подается username, а он отображает аватар (</a:t>
            </a:r>
            <a:r>
              <a:rPr b="0" lang="en-US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живой</a:t>
            </a:r>
            <a:r>
              <a:rPr b="0" lang="en-US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 </a:t>
            </a:r>
            <a:r>
              <a:rPr b="0" lang="en-US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3"/>
              </a:rPr>
              <a:t>пример</a:t>
            </a:r>
            <a:r>
              <a:rPr b="0" lang="en-US" sz="3200" spc="-1" strike="noStrike">
                <a:solidFill>
                  <a:srgbClr val="0000ff"/>
                </a:solidFill>
                <a:latin typeface="Arial"/>
                <a:ea typeface="DejaVu Sans"/>
              </a:rPr>
              <a:t>)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6d"/>
                </a:solidFill>
                <a:latin typeface="Menlo"/>
                <a:ea typeface="Menlo"/>
              </a:rPr>
              <a:t>const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GithubAvatarWithHooks = ({username}) =&gt; {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en-US" sz="2200" spc="-1" strike="noStrike">
                <a:solidFill>
                  <a:srgbClr val="00006d"/>
                </a:solidFill>
                <a:latin typeface="Menlo"/>
                <a:ea typeface="Menlo"/>
              </a:rPr>
              <a:t>const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[</a:t>
            </a:r>
            <a:r>
              <a:rPr b="0" lang="en-US" sz="2200" spc="-1" strike="noStrike">
                <a:solidFill>
                  <a:srgbClr val="377170"/>
                </a:solidFill>
                <a:latin typeface="Menlo"/>
                <a:ea typeface="Menlo"/>
              </a:rPr>
              <a:t>avatarUrl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, </a:t>
            </a:r>
            <a:r>
              <a:rPr b="0" lang="en-US" sz="2200" spc="-1" strike="noStrike">
                <a:solidFill>
                  <a:srgbClr val="377170"/>
                </a:solidFill>
                <a:latin typeface="Menlo"/>
                <a:ea typeface="Menlo"/>
              </a:rPr>
              <a:t>setAvatarUrl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] = </a:t>
            </a:r>
            <a:r>
              <a:rPr b="1" i="1" lang="en-US" sz="2200" spc="-1" strike="noStrike">
                <a:solidFill>
                  <a:srgbClr val="520067"/>
                </a:solidFill>
                <a:latin typeface="Menlo"/>
                <a:ea typeface="Menlo"/>
              </a:rPr>
              <a:t>React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.</a:t>
            </a:r>
            <a:r>
              <a:rPr b="0" i="1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useState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1" lang="en-US" sz="2200" spc="-1" strike="noStrike">
                <a:solidFill>
                  <a:srgbClr val="0f7003"/>
                </a:solidFill>
                <a:latin typeface="Menlo"/>
                <a:ea typeface="Menlo"/>
              </a:rPr>
              <a:t>''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);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i="1" lang="en-US" sz="2200" spc="-1" strike="noStrike">
                <a:solidFill>
                  <a:srgbClr val="520067"/>
                </a:solidFill>
                <a:latin typeface="Menlo"/>
                <a:ea typeface="Menlo"/>
              </a:rPr>
              <a:t>React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.</a:t>
            </a:r>
            <a:r>
              <a:rPr b="0" i="1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useEffect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(() =&gt; {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axios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     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.</a:t>
            </a:r>
            <a:r>
              <a:rPr b="0" lang="en-US" sz="2200" spc="-1" strike="noStrike">
                <a:solidFill>
                  <a:srgbClr val="676834"/>
                </a:solidFill>
                <a:latin typeface="Menlo"/>
                <a:ea typeface="Menlo"/>
              </a:rPr>
              <a:t>get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1" lang="en-US" sz="2200" spc="-1" strike="noStrike">
                <a:solidFill>
                  <a:srgbClr val="0f7003"/>
                </a:solidFill>
                <a:latin typeface="Menlo"/>
                <a:ea typeface="Menlo"/>
              </a:rPr>
              <a:t>`https://api.github.com/users/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${username}</a:t>
            </a:r>
            <a:r>
              <a:rPr b="1" lang="en-US" sz="2200" spc="-1" strike="noStrike">
                <a:solidFill>
                  <a:srgbClr val="0f7003"/>
                </a:solidFill>
                <a:latin typeface="Menlo"/>
                <a:ea typeface="Menlo"/>
              </a:rPr>
              <a:t>`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)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     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.</a:t>
            </a:r>
            <a:r>
              <a:rPr b="0" lang="en-US" sz="2200" spc="-1" strike="noStrike">
                <a:solidFill>
                  <a:srgbClr val="676834"/>
                </a:solidFill>
                <a:latin typeface="Menlo"/>
                <a:ea typeface="Menlo"/>
              </a:rPr>
              <a:t>then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(response =&gt; response.</a:t>
            </a:r>
            <a:r>
              <a:rPr b="1" lang="en-US" sz="2200" spc="-1" strike="noStrike">
                <a:solidFill>
                  <a:srgbClr val="520067"/>
                </a:solidFill>
                <a:latin typeface="Menlo"/>
                <a:ea typeface="Menlo"/>
              </a:rPr>
              <a:t>data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)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     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.</a:t>
            </a:r>
            <a:r>
              <a:rPr b="0" lang="en-US" sz="2200" spc="-1" strike="noStrike">
                <a:solidFill>
                  <a:srgbClr val="676834"/>
                </a:solidFill>
                <a:latin typeface="Menlo"/>
                <a:ea typeface="Menlo"/>
              </a:rPr>
              <a:t>then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(data =&gt; {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        </a:t>
            </a:r>
            <a:r>
              <a:rPr b="0" lang="en-US" sz="2200" spc="-1" strike="noStrike">
                <a:solidFill>
                  <a:srgbClr val="377170"/>
                </a:solidFill>
                <a:latin typeface="Menlo"/>
                <a:ea typeface="Menlo"/>
              </a:rPr>
              <a:t>setAvatarUrl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(data.avatar_url);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     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});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}, [username]);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en-US" sz="2200" spc="-1" strike="noStrike">
                <a:solidFill>
                  <a:srgbClr val="00006d"/>
                </a:solidFill>
                <a:latin typeface="Menlo"/>
                <a:ea typeface="Menlo"/>
              </a:rPr>
              <a:t>return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&lt;&gt;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{</a:t>
            </a:r>
            <a:r>
              <a:rPr b="0" lang="en-US" sz="2200" spc="-1" strike="noStrike">
                <a:solidFill>
                  <a:srgbClr val="377170"/>
                </a:solidFill>
                <a:latin typeface="Menlo"/>
                <a:ea typeface="Menlo"/>
              </a:rPr>
              <a:t>avatarUrl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&amp;&amp; (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     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&lt;</a:t>
            </a:r>
            <a:r>
              <a:rPr b="1" lang="en-US" sz="2200" spc="-1" strike="noStrike">
                <a:solidFill>
                  <a:srgbClr val="00006d"/>
                </a:solidFill>
                <a:latin typeface="Menlo"/>
                <a:ea typeface="Menlo"/>
              </a:rPr>
              <a:t>div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&gt;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       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&lt;</a:t>
            </a:r>
            <a:r>
              <a:rPr b="1" lang="en-US" sz="2200" spc="-1" strike="noStrike">
                <a:solidFill>
                  <a:srgbClr val="00006d"/>
                </a:solidFill>
                <a:latin typeface="Menlo"/>
                <a:ea typeface="Menlo"/>
              </a:rPr>
              <a:t>img </a:t>
            </a:r>
            <a:r>
              <a:rPr b="1" lang="en-US" sz="2200" spc="-1" strike="noStrike">
                <a:solidFill>
                  <a:srgbClr val="0000fe"/>
                </a:solidFill>
                <a:latin typeface="Menlo"/>
                <a:ea typeface="Menlo"/>
              </a:rPr>
              <a:t>src</a:t>
            </a:r>
            <a:r>
              <a:rPr b="1" lang="en-US" sz="2200" spc="-1" strike="noStrike">
                <a:solidFill>
                  <a:srgbClr val="0f7003"/>
                </a:solidFill>
                <a:latin typeface="Menlo"/>
                <a:ea typeface="Menlo"/>
              </a:rPr>
              <a:t>=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{</a:t>
            </a:r>
            <a:r>
              <a:rPr b="0" lang="en-US" sz="2200" spc="-1" strike="noStrike">
                <a:solidFill>
                  <a:srgbClr val="377170"/>
                </a:solidFill>
                <a:latin typeface="Menlo"/>
                <a:ea typeface="Menlo"/>
              </a:rPr>
              <a:t>avatarUrl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} </a:t>
            </a:r>
            <a:r>
              <a:rPr b="1" lang="en-US" sz="2200" spc="-1" strike="noStrike">
                <a:solidFill>
                  <a:srgbClr val="0000fe"/>
                </a:solidFill>
                <a:latin typeface="Menlo"/>
                <a:ea typeface="Menlo"/>
              </a:rPr>
              <a:t>style</a:t>
            </a:r>
            <a:r>
              <a:rPr b="1" lang="en-US" sz="2200" spc="-1" strike="noStrike">
                <a:solidFill>
                  <a:srgbClr val="0f7003"/>
                </a:solidFill>
                <a:latin typeface="Menlo"/>
                <a:ea typeface="Menlo"/>
              </a:rPr>
              <a:t>=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{{</a:t>
            </a:r>
            <a:r>
              <a:rPr b="1" lang="en-US" sz="2200" spc="-1" strike="noStrike">
                <a:solidFill>
                  <a:srgbClr val="520067"/>
                </a:solidFill>
                <a:latin typeface="Menlo"/>
                <a:ea typeface="Menlo"/>
              </a:rPr>
              <a:t>maxWidth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: </a:t>
            </a:r>
            <a:r>
              <a:rPr b="1" lang="en-US" sz="2200" spc="-1" strike="noStrike">
                <a:solidFill>
                  <a:srgbClr val="0f7003"/>
                </a:solidFill>
                <a:latin typeface="Menlo"/>
                <a:ea typeface="Menlo"/>
              </a:rPr>
              <a:t>"200px"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}}/&gt;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     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&lt;/</a:t>
            </a:r>
            <a:r>
              <a:rPr b="1" lang="en-US" sz="2200" spc="-1" strike="noStrike">
                <a:solidFill>
                  <a:srgbClr val="00006d"/>
                </a:solidFill>
                <a:latin typeface="Menlo"/>
                <a:ea typeface="Menlo"/>
              </a:rPr>
              <a:t>div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&gt;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)}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&lt;/&gt;;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};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CustomShape 1"/>
          <p:cNvSpPr/>
          <p:nvPr/>
        </p:nvSpPr>
        <p:spPr>
          <a:xfrm>
            <a:off x="504000" y="301320"/>
            <a:ext cx="9067680" cy="125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useEffect: подводные камни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49" name="CustomShape 2"/>
          <p:cNvSpPr/>
          <p:nvPr/>
        </p:nvSpPr>
        <p:spPr>
          <a:xfrm>
            <a:off x="361080" y="1440000"/>
            <a:ext cx="9067680" cy="561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076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Если не передать вторым параметром пустой массив, будет вычисляться каждый рендер</a:t>
            </a:r>
            <a:endParaRPr b="0" lang="en-US" sz="32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417"/>
              </a:spcBef>
            </a:pPr>
            <a:endParaRPr b="0" lang="en-US" sz="32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417"/>
              </a:spcBef>
            </a:pPr>
            <a:endParaRPr b="0" lang="en-US" sz="3200" spc="-1" strike="noStrike">
              <a:latin typeface="Arial"/>
            </a:endParaRPr>
          </a:p>
          <a:p>
            <a:pPr marL="432000" indent="-32076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Есть не передать то, от чего зависит эффект (пустой массив),  вычислится один раз</a:t>
            </a:r>
            <a:endParaRPr b="0" lang="en-US" sz="32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417"/>
              </a:spcBef>
            </a:pPr>
            <a:endParaRPr b="0" lang="en-US" sz="3200" spc="-1" strike="noStrike">
              <a:latin typeface="Arial"/>
            </a:endParaRPr>
          </a:p>
        </p:txBody>
      </p:sp>
      <p:pic>
        <p:nvPicPr>
          <p:cNvPr id="450" name="Рисунок 468" descr=""/>
          <p:cNvPicPr/>
          <p:nvPr/>
        </p:nvPicPr>
        <p:blipFill>
          <a:blip r:embed="rId1"/>
          <a:stretch/>
        </p:blipFill>
        <p:spPr>
          <a:xfrm>
            <a:off x="5346360" y="2443680"/>
            <a:ext cx="4356720" cy="1762200"/>
          </a:xfrm>
          <a:prstGeom prst="rect">
            <a:avLst/>
          </a:prstGeom>
          <a:ln>
            <a:noFill/>
          </a:ln>
        </p:spPr>
      </p:pic>
      <p:pic>
        <p:nvPicPr>
          <p:cNvPr id="451" name="Рисунок 469" descr=""/>
          <p:cNvPicPr/>
          <p:nvPr/>
        </p:nvPicPr>
        <p:blipFill>
          <a:blip r:embed="rId2"/>
          <a:stretch/>
        </p:blipFill>
        <p:spPr>
          <a:xfrm>
            <a:off x="5311800" y="5233320"/>
            <a:ext cx="4730400" cy="2291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CustomShape 1"/>
          <p:cNvSpPr/>
          <p:nvPr/>
        </p:nvSpPr>
        <p:spPr>
          <a:xfrm>
            <a:off x="504000" y="301320"/>
            <a:ext cx="9067680" cy="125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useEffect с завершением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53" name="CustomShape 2"/>
          <p:cNvSpPr/>
          <p:nvPr/>
        </p:nvSpPr>
        <p:spPr>
          <a:xfrm>
            <a:off x="504000" y="1769040"/>
            <a:ext cx="9067680" cy="485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85000"/>
          </a:bodyPr>
          <a:p>
            <a:pPr marL="432000" indent="-3211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Живой</a:t>
            </a:r>
            <a:r>
              <a:rPr b="0" lang="en-US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 </a:t>
            </a:r>
            <a:r>
              <a:rPr b="0" lang="en-US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3"/>
              </a:rPr>
              <a:t>пример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6d"/>
                </a:solidFill>
                <a:latin typeface="Menlo"/>
                <a:ea typeface="Menlo"/>
              </a:rPr>
              <a:t>const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Timer = ({initialTime}) =&gt; {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en-US" sz="2200" spc="-1" strike="noStrike">
                <a:solidFill>
                  <a:srgbClr val="00006d"/>
                </a:solidFill>
                <a:latin typeface="Menlo"/>
                <a:ea typeface="Menlo"/>
              </a:rPr>
              <a:t>const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[</a:t>
            </a:r>
            <a:r>
              <a:rPr b="0" lang="en-US" sz="2200" spc="-1" strike="noStrike">
                <a:solidFill>
                  <a:srgbClr val="377170"/>
                </a:solidFill>
                <a:latin typeface="Menlo"/>
                <a:ea typeface="Menlo"/>
              </a:rPr>
              <a:t>time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, </a:t>
            </a:r>
            <a:r>
              <a:rPr b="0" lang="en-US" sz="2200" spc="-1" strike="noStrike">
                <a:solidFill>
                  <a:srgbClr val="377170"/>
                </a:solidFill>
                <a:latin typeface="Menlo"/>
                <a:ea typeface="Menlo"/>
              </a:rPr>
              <a:t>setTime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] = </a:t>
            </a:r>
            <a:r>
              <a:rPr b="1" i="1" lang="en-US" sz="2200" spc="-1" strike="noStrike">
                <a:solidFill>
                  <a:srgbClr val="520067"/>
                </a:solidFill>
                <a:latin typeface="Menlo"/>
                <a:ea typeface="Menlo"/>
              </a:rPr>
              <a:t>React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.</a:t>
            </a:r>
            <a:r>
              <a:rPr b="0" i="1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useState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(initialTime);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en-US" sz="2200" spc="-1" strike="noStrike">
                <a:solidFill>
                  <a:srgbClr val="00006d"/>
                </a:solidFill>
                <a:latin typeface="Menlo"/>
                <a:ea typeface="Menlo"/>
              </a:rPr>
              <a:t>let </a:t>
            </a:r>
            <a:r>
              <a:rPr b="0" lang="en-US" sz="2200" spc="-1" strike="noStrike">
                <a:solidFill>
                  <a:srgbClr val="377170"/>
                </a:solidFill>
                <a:latin typeface="Menlo"/>
                <a:ea typeface="Menlo"/>
              </a:rPr>
              <a:t>timeoutId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i="1" lang="en-US" sz="2200" spc="-1" strike="noStrike">
                <a:solidFill>
                  <a:srgbClr val="520067"/>
                </a:solidFill>
                <a:latin typeface="Menlo"/>
                <a:ea typeface="Menlo"/>
              </a:rPr>
              <a:t>React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.</a:t>
            </a:r>
            <a:r>
              <a:rPr b="0" i="1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useEffect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(() =&gt; {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0" lang="en-US" sz="2200" spc="-1" strike="noStrike">
                <a:solidFill>
                  <a:srgbClr val="377170"/>
                </a:solidFill>
                <a:latin typeface="Menlo"/>
                <a:ea typeface="Menlo"/>
              </a:rPr>
              <a:t>timeoutId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= </a:t>
            </a:r>
            <a:r>
              <a:rPr b="0" i="1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setTimeout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(() =&gt; {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      </a:t>
            </a:r>
            <a:r>
              <a:rPr b="1" lang="en-US" sz="2200" spc="-1" strike="noStrike">
                <a:solidFill>
                  <a:srgbClr val="00006d"/>
                </a:solidFill>
                <a:latin typeface="Menlo"/>
                <a:ea typeface="Menlo"/>
              </a:rPr>
              <a:t>if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0" lang="en-US" sz="2200" spc="-1" strike="noStrike">
                <a:solidFill>
                  <a:srgbClr val="377170"/>
                </a:solidFill>
                <a:latin typeface="Menlo"/>
                <a:ea typeface="Menlo"/>
              </a:rPr>
              <a:t>time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&gt; </a:t>
            </a:r>
            <a:r>
              <a:rPr b="0" lang="en-US" sz="2200" spc="-1" strike="noStrike">
                <a:solidFill>
                  <a:srgbClr val="0000fe"/>
                </a:solidFill>
                <a:latin typeface="Menlo"/>
                <a:ea typeface="Menlo"/>
              </a:rPr>
              <a:t>0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) {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        </a:t>
            </a:r>
            <a:r>
              <a:rPr b="0" lang="en-US" sz="2200" spc="-1" strike="noStrike">
                <a:solidFill>
                  <a:srgbClr val="377170"/>
                </a:solidFill>
                <a:latin typeface="Menlo"/>
                <a:ea typeface="Menlo"/>
              </a:rPr>
              <a:t>setTime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0" lang="en-US" sz="2200" spc="-1" strike="noStrike">
                <a:solidFill>
                  <a:srgbClr val="377170"/>
                </a:solidFill>
                <a:latin typeface="Menlo"/>
                <a:ea typeface="Menlo"/>
              </a:rPr>
              <a:t>time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- </a:t>
            </a:r>
            <a:r>
              <a:rPr b="0" lang="en-US" sz="2200" spc="-1" strike="noStrike">
                <a:solidFill>
                  <a:srgbClr val="0000fe"/>
                </a:solidFill>
                <a:latin typeface="Menlo"/>
                <a:ea typeface="Menlo"/>
              </a:rPr>
              <a:t>1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);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DejaVu Sans"/>
              </a:rPr>
              <a:t>     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DejaVu Sans"/>
              </a:rPr>
              <a:t>}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}, </a:t>
            </a:r>
            <a:r>
              <a:rPr b="0" lang="en-US" sz="2200" spc="-1" strike="noStrike">
                <a:solidFill>
                  <a:srgbClr val="0000fe"/>
                </a:solidFill>
                <a:latin typeface="Menlo"/>
                <a:ea typeface="Menlo"/>
              </a:rPr>
              <a:t>1000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);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1" lang="en-US" sz="2200" spc="-1" strike="noStrike">
                <a:solidFill>
                  <a:srgbClr val="00006d"/>
                </a:solidFill>
                <a:latin typeface="Menlo"/>
                <a:ea typeface="Menlo"/>
              </a:rPr>
              <a:t>return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() =&gt; {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      </a:t>
            </a:r>
            <a:r>
              <a:rPr b="0" i="1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clearTimeout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0" lang="en-US" sz="2200" spc="-1" strike="noStrike">
                <a:solidFill>
                  <a:srgbClr val="377170"/>
                </a:solidFill>
                <a:latin typeface="Menlo"/>
                <a:ea typeface="Menlo"/>
              </a:rPr>
              <a:t>timeoutId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);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DejaVu Sans"/>
              </a:rPr>
              <a:t>   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DejaVu Sans"/>
              </a:rPr>
              <a:t>}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}, [</a:t>
            </a:r>
            <a:r>
              <a:rPr b="0" lang="en-US" sz="2200" spc="-1" strike="noStrike">
                <a:solidFill>
                  <a:srgbClr val="377170"/>
                </a:solidFill>
                <a:latin typeface="Menlo"/>
                <a:ea typeface="Menlo"/>
              </a:rPr>
              <a:t>time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]);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en-US" sz="2200" spc="-1" strike="noStrike">
                <a:solidFill>
                  <a:srgbClr val="00006d"/>
                </a:solidFill>
                <a:latin typeface="Menlo"/>
                <a:ea typeface="Menlo"/>
              </a:rPr>
              <a:t>return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&lt;</a:t>
            </a:r>
            <a:r>
              <a:rPr b="1" lang="en-US" sz="2200" spc="-1" strike="noStrike">
                <a:solidFill>
                  <a:srgbClr val="00006d"/>
                </a:solidFill>
                <a:latin typeface="Menlo"/>
                <a:ea typeface="Menlo"/>
              </a:rPr>
              <a:t>span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&gt;{</a:t>
            </a:r>
            <a:r>
              <a:rPr b="0" lang="en-US" sz="2200" spc="-1" strike="noStrike">
                <a:solidFill>
                  <a:srgbClr val="377170"/>
                </a:solidFill>
                <a:latin typeface="Menlo"/>
                <a:ea typeface="Menlo"/>
              </a:rPr>
              <a:t>time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? </a:t>
            </a:r>
            <a:r>
              <a:rPr b="0" lang="en-US" sz="2200" spc="-1" strike="noStrike">
                <a:solidFill>
                  <a:srgbClr val="377170"/>
                </a:solidFill>
                <a:latin typeface="Menlo"/>
                <a:ea typeface="Menlo"/>
              </a:rPr>
              <a:t>time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: </a:t>
            </a:r>
            <a:r>
              <a:rPr b="1" lang="en-US" sz="2200" spc="-1" strike="noStrike">
                <a:solidFill>
                  <a:srgbClr val="0f7003"/>
                </a:solidFill>
                <a:latin typeface="Menlo"/>
                <a:ea typeface="Menlo"/>
              </a:rPr>
              <a:t>'Time is over'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}&lt;/</a:t>
            </a:r>
            <a:r>
              <a:rPr b="1" lang="en-US" sz="2200" spc="-1" strike="noStrike">
                <a:solidFill>
                  <a:srgbClr val="00006d"/>
                </a:solidFill>
                <a:latin typeface="Menlo"/>
                <a:ea typeface="Menlo"/>
              </a:rPr>
              <a:t>span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&gt;;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DejaVu Sans"/>
              </a:rPr>
              <a:t>};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CustomShape 1"/>
          <p:cNvSpPr/>
          <p:nvPr/>
        </p:nvSpPr>
        <p:spPr>
          <a:xfrm>
            <a:off x="504000" y="301320"/>
            <a:ext cx="9067680" cy="125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useCallback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55" name="CustomShape 2"/>
          <p:cNvSpPr/>
          <p:nvPr/>
        </p:nvSpPr>
        <p:spPr>
          <a:xfrm>
            <a:off x="504000" y="1769040"/>
            <a:ext cx="9067680" cy="485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11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Мемоизация сложных вычислений в зависимости от параметров (чтобы не вычислять каждый рендер) </a:t>
            </a:r>
            <a:r>
              <a:rPr b="0" lang="en-US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пример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456" name="Рисунок 474" descr=""/>
          <p:cNvPicPr/>
          <p:nvPr/>
        </p:nvPicPr>
        <p:blipFill>
          <a:blip r:embed="rId2"/>
          <a:stretch/>
        </p:blipFill>
        <p:spPr>
          <a:xfrm>
            <a:off x="799200" y="3888000"/>
            <a:ext cx="8702280" cy="3696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CustomShape 1"/>
          <p:cNvSpPr/>
          <p:nvPr/>
        </p:nvSpPr>
        <p:spPr>
          <a:xfrm>
            <a:off x="504000" y="301320"/>
            <a:ext cx="9069120" cy="125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useMemo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58" name="CustomShape 2"/>
          <p:cNvSpPr/>
          <p:nvPr/>
        </p:nvSpPr>
        <p:spPr>
          <a:xfrm>
            <a:off x="504000" y="1368000"/>
            <a:ext cx="9069120" cy="633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70000"/>
          </a:bodyPr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Мемоизация значения (</a:t>
            </a:r>
            <a:r>
              <a:rPr b="0" lang="en-US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пример</a:t>
            </a:r>
            <a:r>
              <a:rPr b="0" lang="en-US" sz="3200" spc="-1" strike="noStrike">
                <a:solidFill>
                  <a:srgbClr val="0000ff"/>
                </a:solidFill>
                <a:latin typeface="Arial"/>
                <a:ea typeface="DejaVu Sans"/>
              </a:rPr>
              <a:t>)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6d"/>
                </a:solidFill>
                <a:latin typeface="Menlo"/>
                <a:ea typeface="Menlo"/>
              </a:rPr>
              <a:t>const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Timer = ({initialTime}) =&gt; {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en-US" sz="2200" spc="-1" strike="noStrike">
                <a:solidFill>
                  <a:srgbClr val="00006d"/>
                </a:solidFill>
                <a:latin typeface="Menlo"/>
                <a:ea typeface="Menlo"/>
              </a:rPr>
              <a:t>const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[</a:t>
            </a:r>
            <a:r>
              <a:rPr b="0" lang="en-US" sz="2200" spc="-1" strike="noStrike">
                <a:solidFill>
                  <a:srgbClr val="377170"/>
                </a:solidFill>
                <a:latin typeface="Menlo"/>
                <a:ea typeface="Menlo"/>
              </a:rPr>
              <a:t>time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, </a:t>
            </a:r>
            <a:r>
              <a:rPr b="0" lang="en-US" sz="2200" spc="-1" strike="noStrike">
                <a:solidFill>
                  <a:srgbClr val="377170"/>
                </a:solidFill>
                <a:latin typeface="Menlo"/>
                <a:ea typeface="Menlo"/>
              </a:rPr>
              <a:t>setTime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] = </a:t>
            </a:r>
            <a:r>
              <a:rPr b="1" i="1" lang="en-US" sz="2200" spc="-1" strike="noStrike">
                <a:solidFill>
                  <a:srgbClr val="520067"/>
                </a:solidFill>
                <a:latin typeface="Menlo"/>
                <a:ea typeface="Menlo"/>
              </a:rPr>
              <a:t>React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.</a:t>
            </a:r>
            <a:r>
              <a:rPr b="0" i="1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useState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(initialTime);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en-US" sz="2200" spc="-1" strike="noStrike">
                <a:solidFill>
                  <a:srgbClr val="00006d"/>
                </a:solidFill>
                <a:latin typeface="Menlo"/>
                <a:ea typeface="Menlo"/>
              </a:rPr>
              <a:t>let </a:t>
            </a:r>
            <a:r>
              <a:rPr b="0" lang="en-US" sz="2200" spc="-1" strike="noStrike">
                <a:solidFill>
                  <a:srgbClr val="377170"/>
                </a:solidFill>
                <a:latin typeface="Menlo"/>
                <a:ea typeface="Menlo"/>
              </a:rPr>
              <a:t>timeoutId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i="1" lang="en-US" sz="2200" spc="-1" strike="noStrike">
                <a:solidFill>
                  <a:srgbClr val="520067"/>
                </a:solidFill>
                <a:latin typeface="Menlo"/>
                <a:ea typeface="Menlo"/>
              </a:rPr>
              <a:t>React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.</a:t>
            </a:r>
            <a:r>
              <a:rPr b="0" i="1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useEffect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(() =&gt; {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0" lang="en-US" sz="2200" spc="-1" strike="noStrike">
                <a:solidFill>
                  <a:srgbClr val="377170"/>
                </a:solidFill>
                <a:latin typeface="Menlo"/>
                <a:ea typeface="Menlo"/>
              </a:rPr>
              <a:t>timeoutId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= </a:t>
            </a:r>
            <a:r>
              <a:rPr b="0" i="1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setTimeout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(() =&gt; {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      </a:t>
            </a:r>
            <a:r>
              <a:rPr b="1" lang="en-US" sz="2200" spc="-1" strike="noStrike">
                <a:solidFill>
                  <a:srgbClr val="00006d"/>
                </a:solidFill>
                <a:latin typeface="Menlo"/>
                <a:ea typeface="Menlo"/>
              </a:rPr>
              <a:t>if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0" lang="en-US" sz="2200" spc="-1" strike="noStrike">
                <a:solidFill>
                  <a:srgbClr val="377170"/>
                </a:solidFill>
                <a:latin typeface="Menlo"/>
                <a:ea typeface="Menlo"/>
              </a:rPr>
              <a:t>time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&gt; </a:t>
            </a:r>
            <a:r>
              <a:rPr b="0" lang="en-US" sz="2200" spc="-1" strike="noStrike">
                <a:solidFill>
                  <a:srgbClr val="0000fe"/>
                </a:solidFill>
                <a:latin typeface="Menlo"/>
                <a:ea typeface="Menlo"/>
              </a:rPr>
              <a:t>0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) {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        </a:t>
            </a:r>
            <a:r>
              <a:rPr b="0" lang="en-US" sz="2200" spc="-1" strike="noStrike">
                <a:solidFill>
                  <a:srgbClr val="377170"/>
                </a:solidFill>
                <a:latin typeface="Menlo"/>
                <a:ea typeface="Menlo"/>
              </a:rPr>
              <a:t>setTime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0" lang="en-US" sz="2200" spc="-1" strike="noStrike">
                <a:solidFill>
                  <a:srgbClr val="377170"/>
                </a:solidFill>
                <a:latin typeface="Menlo"/>
                <a:ea typeface="Menlo"/>
              </a:rPr>
              <a:t>time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- </a:t>
            </a:r>
            <a:r>
              <a:rPr b="0" lang="en-US" sz="2200" spc="-1" strike="noStrike">
                <a:solidFill>
                  <a:srgbClr val="0000fe"/>
                </a:solidFill>
                <a:latin typeface="Menlo"/>
                <a:ea typeface="Menlo"/>
              </a:rPr>
              <a:t>1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);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     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}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}, </a:t>
            </a:r>
            <a:r>
              <a:rPr b="0" lang="en-US" sz="2200" spc="-1" strike="noStrike">
                <a:solidFill>
                  <a:srgbClr val="0000fe"/>
                </a:solidFill>
                <a:latin typeface="Menlo"/>
                <a:ea typeface="Menlo"/>
              </a:rPr>
              <a:t>1000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);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1" lang="en-US" sz="2200" spc="-1" strike="noStrike">
                <a:solidFill>
                  <a:srgbClr val="00006d"/>
                </a:solidFill>
                <a:latin typeface="Menlo"/>
                <a:ea typeface="Menlo"/>
              </a:rPr>
              <a:t>return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() =&gt; {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      </a:t>
            </a:r>
            <a:r>
              <a:rPr b="0" i="1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clearTimeout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0" lang="en-US" sz="2200" spc="-1" strike="noStrike">
                <a:solidFill>
                  <a:srgbClr val="377170"/>
                </a:solidFill>
                <a:latin typeface="Menlo"/>
                <a:ea typeface="Menlo"/>
              </a:rPr>
              <a:t>timeoutId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);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}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}, [</a:t>
            </a:r>
            <a:r>
              <a:rPr b="0" lang="en-US" sz="2200" spc="-1" strike="noStrike">
                <a:solidFill>
                  <a:srgbClr val="377170"/>
                </a:solidFill>
                <a:latin typeface="Menlo"/>
                <a:ea typeface="Menlo"/>
              </a:rPr>
              <a:t>time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]);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en-US" sz="2200" spc="-1" strike="noStrike">
                <a:solidFill>
                  <a:srgbClr val="00006d"/>
                </a:solidFill>
                <a:latin typeface="Menlo"/>
                <a:ea typeface="Menlo"/>
              </a:rPr>
              <a:t>const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randomColor = () =&gt; </a:t>
            </a:r>
            <a:r>
              <a:rPr b="1" lang="en-US" sz="2200" spc="-1" strike="noStrike">
                <a:solidFill>
                  <a:srgbClr val="0f7003"/>
                </a:solidFill>
                <a:latin typeface="Menlo"/>
                <a:ea typeface="Menlo"/>
              </a:rPr>
              <a:t>'#'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+(</a:t>
            </a:r>
            <a:r>
              <a:rPr b="1" i="1" lang="en-US" sz="2200" spc="-1" strike="noStrike">
                <a:solidFill>
                  <a:srgbClr val="520067"/>
                </a:solidFill>
                <a:latin typeface="Menlo"/>
                <a:ea typeface="Menlo"/>
              </a:rPr>
              <a:t>Math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.</a:t>
            </a:r>
            <a:r>
              <a:rPr b="0" lang="en-US" sz="2200" spc="-1" strike="noStrike">
                <a:solidFill>
                  <a:srgbClr val="676834"/>
                </a:solidFill>
                <a:latin typeface="Menlo"/>
                <a:ea typeface="Menlo"/>
              </a:rPr>
              <a:t>random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()*</a:t>
            </a:r>
            <a:r>
              <a:rPr b="0" lang="en-US" sz="2200" spc="-1" strike="noStrike">
                <a:solidFill>
                  <a:srgbClr val="0000fe"/>
                </a:solidFill>
                <a:latin typeface="Menlo"/>
                <a:ea typeface="Menlo"/>
              </a:rPr>
              <a:t>0xFFFFFF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&lt;&lt;</a:t>
            </a:r>
            <a:r>
              <a:rPr b="0" lang="en-US" sz="2200" spc="-1" strike="noStrike">
                <a:solidFill>
                  <a:srgbClr val="0000fe"/>
                </a:solidFill>
                <a:latin typeface="Menlo"/>
                <a:ea typeface="Menlo"/>
              </a:rPr>
              <a:t>0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).</a:t>
            </a:r>
            <a:r>
              <a:rPr b="0" lang="en-US" sz="2200" spc="-1" strike="noStrike">
                <a:solidFill>
                  <a:srgbClr val="676834"/>
                </a:solidFill>
                <a:latin typeface="Menlo"/>
                <a:ea typeface="Menlo"/>
              </a:rPr>
              <a:t>toString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0" lang="en-US" sz="2200" spc="-1" strike="noStrike">
                <a:solidFill>
                  <a:srgbClr val="0000fe"/>
                </a:solidFill>
                <a:latin typeface="Menlo"/>
                <a:ea typeface="Menlo"/>
              </a:rPr>
              <a:t>16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);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en-US" sz="2200" spc="-1" strike="noStrike">
                <a:solidFill>
                  <a:srgbClr val="00006d"/>
                </a:solidFill>
                <a:latin typeface="Menlo"/>
                <a:ea typeface="Menlo"/>
              </a:rPr>
              <a:t>const </a:t>
            </a:r>
            <a:r>
              <a:rPr b="0" lang="en-US" sz="2200" spc="-1" strike="noStrike">
                <a:solidFill>
                  <a:srgbClr val="377170"/>
                </a:solidFill>
                <a:latin typeface="Menlo"/>
                <a:ea typeface="Menlo"/>
              </a:rPr>
              <a:t>randomColorMemo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= </a:t>
            </a:r>
            <a:r>
              <a:rPr b="1" i="1" lang="en-US" sz="2200" spc="-1" strike="noStrike">
                <a:solidFill>
                  <a:srgbClr val="520067"/>
                </a:solidFill>
                <a:latin typeface="Menlo"/>
                <a:ea typeface="Menlo"/>
              </a:rPr>
              <a:t>React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.</a:t>
            </a:r>
            <a:r>
              <a:rPr b="0" i="1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useMemo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(() =&gt; randomColor(), []);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en-US" sz="2200" spc="-1" strike="noStrike">
                <a:solidFill>
                  <a:srgbClr val="00006d"/>
                </a:solidFill>
                <a:latin typeface="Menlo"/>
                <a:ea typeface="Menlo"/>
              </a:rPr>
              <a:t>return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&lt;&gt;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&lt;</a:t>
            </a:r>
            <a:r>
              <a:rPr b="1" lang="en-US" sz="2200" spc="-1" strike="noStrike">
                <a:solidFill>
                  <a:srgbClr val="00006d"/>
                </a:solidFill>
                <a:latin typeface="Menlo"/>
                <a:ea typeface="Menlo"/>
              </a:rPr>
              <a:t>span </a:t>
            </a:r>
            <a:r>
              <a:rPr b="1" lang="en-US" sz="2200" spc="-1" strike="noStrike">
                <a:solidFill>
                  <a:srgbClr val="0000fe"/>
                </a:solidFill>
                <a:latin typeface="Menlo"/>
                <a:ea typeface="Menlo"/>
              </a:rPr>
              <a:t>style</a:t>
            </a:r>
            <a:r>
              <a:rPr b="1" lang="en-US" sz="2200" spc="-1" strike="noStrike">
                <a:solidFill>
                  <a:srgbClr val="0f7003"/>
                </a:solidFill>
                <a:latin typeface="Menlo"/>
                <a:ea typeface="Menlo"/>
              </a:rPr>
              <a:t>=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{{</a:t>
            </a:r>
            <a:r>
              <a:rPr b="1" lang="en-US" sz="2200" spc="-1" strike="noStrike">
                <a:solidFill>
                  <a:srgbClr val="520067"/>
                </a:solidFill>
                <a:latin typeface="Menlo"/>
                <a:ea typeface="Menlo"/>
              </a:rPr>
              <a:t>color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: </a:t>
            </a:r>
            <a:r>
              <a:rPr b="0" lang="en-US" sz="2200" spc="-1" strike="noStrike">
                <a:solidFill>
                  <a:srgbClr val="377170"/>
                </a:solidFill>
                <a:latin typeface="Menlo"/>
                <a:ea typeface="Menlo"/>
              </a:rPr>
              <a:t>randomColorMemo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}}&gt;{</a:t>
            </a:r>
            <a:r>
              <a:rPr b="0" lang="en-US" sz="2200" spc="-1" strike="noStrike">
                <a:solidFill>
                  <a:srgbClr val="377170"/>
                </a:solidFill>
                <a:latin typeface="Menlo"/>
                <a:ea typeface="Menlo"/>
              </a:rPr>
              <a:t>time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? </a:t>
            </a:r>
            <a:r>
              <a:rPr b="0" lang="en-US" sz="2200" spc="-1" strike="noStrike">
                <a:solidFill>
                  <a:srgbClr val="377170"/>
                </a:solidFill>
                <a:latin typeface="Menlo"/>
                <a:ea typeface="Menlo"/>
              </a:rPr>
              <a:t>time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: </a:t>
            </a:r>
            <a:r>
              <a:rPr b="1" lang="en-US" sz="2200" spc="-1" strike="noStrike">
                <a:solidFill>
                  <a:srgbClr val="0f7003"/>
                </a:solidFill>
                <a:latin typeface="Menlo"/>
                <a:ea typeface="Menlo"/>
              </a:rPr>
              <a:t>'Time is over'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}&lt;/</a:t>
            </a:r>
            <a:r>
              <a:rPr b="1" lang="en-US" sz="2200" spc="-1" strike="noStrike">
                <a:solidFill>
                  <a:srgbClr val="00006d"/>
                </a:solidFill>
                <a:latin typeface="Menlo"/>
                <a:ea typeface="Menlo"/>
              </a:rPr>
              <a:t>span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&gt;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&lt;/&gt;;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};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CustomShape 1"/>
          <p:cNvSpPr/>
          <p:nvPr/>
        </p:nvSpPr>
        <p:spPr>
          <a:xfrm>
            <a:off x="504000" y="301320"/>
            <a:ext cx="9069120" cy="125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useCallback vs useMemo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460" name="Рисунок 478" descr=""/>
          <p:cNvPicPr/>
          <p:nvPr/>
        </p:nvPicPr>
        <p:blipFill>
          <a:blip r:embed="rId1"/>
          <a:stretch/>
        </p:blipFill>
        <p:spPr>
          <a:xfrm>
            <a:off x="455400" y="2549160"/>
            <a:ext cx="9118080" cy="3640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CustomShape 1"/>
          <p:cNvSpPr/>
          <p:nvPr/>
        </p:nvSpPr>
        <p:spPr>
          <a:xfrm>
            <a:off x="504000" y="301320"/>
            <a:ext cx="9069840" cy="12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useReducer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62" name="CustomShape 2"/>
          <p:cNvSpPr/>
          <p:nvPr/>
        </p:nvSpPr>
        <p:spPr>
          <a:xfrm>
            <a:off x="504000" y="1768680"/>
            <a:ext cx="9069840" cy="438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Разработчики вдохновились идеей Redux“а и реализовали вот такое</a:t>
            </a:r>
            <a:endParaRPr b="0" lang="en-US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Способ использования:</a:t>
            </a:r>
            <a:endParaRPr b="0" lang="en-US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const [state, dispatch] = useReducer(reducer, initialArg, init);</a:t>
            </a:r>
            <a:endParaRPr b="0" lang="en-US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Живой</a:t>
            </a:r>
            <a:r>
              <a:rPr b="0" lang="en-US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 </a:t>
            </a:r>
            <a:r>
              <a:rPr b="0" lang="en-US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3"/>
              </a:rPr>
              <a:t>пример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CustomShape 1"/>
          <p:cNvSpPr/>
          <p:nvPr/>
        </p:nvSpPr>
        <p:spPr>
          <a:xfrm>
            <a:off x="504000" y="301320"/>
            <a:ext cx="9067680" cy="125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Библиотека кастомных хуков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64" name="CustomShape 2"/>
          <p:cNvSpPr/>
          <p:nvPr/>
        </p:nvSpPr>
        <p:spPr>
          <a:xfrm>
            <a:off x="504000" y="1769040"/>
            <a:ext cx="9067680" cy="485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07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Не стоит писать свой велосипед, если есть </a:t>
            </a:r>
            <a:r>
              <a:rPr b="0" lang="en-US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react-use</a:t>
            </a:r>
            <a:endParaRPr b="0" lang="en-US" sz="3200" spc="-1" strike="noStrike">
              <a:latin typeface="Arial"/>
            </a:endParaRPr>
          </a:p>
          <a:p>
            <a:pPr marL="432000" indent="-3207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Полезные хуки</a:t>
            </a:r>
            <a:endParaRPr b="0" lang="en-US" sz="3200" spc="-1" strike="noStrike">
              <a:latin typeface="Arial"/>
            </a:endParaRPr>
          </a:p>
          <a:p>
            <a:pPr lvl="2" marL="648000" indent="-213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useList</a:t>
            </a:r>
            <a:endParaRPr b="0" lang="en-US" sz="3200" spc="-1" strike="noStrike">
              <a:latin typeface="Arial"/>
            </a:endParaRPr>
          </a:p>
          <a:p>
            <a:pPr lvl="2" marL="648000" indent="-213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3"/>
              </a:rPr>
              <a:t>useAsync</a:t>
            </a:r>
            <a:endParaRPr b="0" lang="en-US" sz="3200" spc="-1" strike="noStrike">
              <a:latin typeface="Arial"/>
            </a:endParaRPr>
          </a:p>
          <a:p>
            <a:pPr lvl="2" marL="648000" indent="-213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4"/>
              </a:rPr>
              <a:t>useKeypress</a:t>
            </a:r>
            <a:endParaRPr b="0" lang="en-US" sz="3200" spc="-1" strike="noStrike">
              <a:latin typeface="Arial"/>
            </a:endParaRPr>
          </a:p>
          <a:p>
            <a:pPr lvl="2" marL="648000" indent="-213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5"/>
              </a:rPr>
              <a:t>useHover</a:t>
            </a:r>
            <a:endParaRPr b="0" lang="en-US" sz="3200" spc="-1" strike="noStrike">
              <a:latin typeface="Arial"/>
            </a:endParaRPr>
          </a:p>
          <a:p>
            <a:pPr lvl="2" marL="648000" indent="-213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6"/>
              </a:rPr>
              <a:t>useWindowSize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CustomShape 1"/>
          <p:cNvSpPr/>
          <p:nvPr/>
        </p:nvSpPr>
        <p:spPr>
          <a:xfrm>
            <a:off x="504000" y="301320"/>
            <a:ext cx="9067680" cy="125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Stateful or Stateless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3" name="CustomShape 2"/>
          <p:cNvSpPr/>
          <p:nvPr/>
        </p:nvSpPr>
        <p:spPr>
          <a:xfrm>
            <a:off x="504000" y="1769040"/>
            <a:ext cx="9067680" cy="485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0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Компонент может хранить состояние</a:t>
            </a:r>
            <a:endParaRPr b="0" lang="en-US" sz="3200" spc="-1" strike="noStrike">
              <a:latin typeface="Arial"/>
            </a:endParaRPr>
          </a:p>
          <a:p>
            <a:pPr lvl="1" marL="864000" indent="-3204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Плюсы:</a:t>
            </a:r>
            <a:endParaRPr b="0" lang="en-US" sz="2800" spc="-1" strike="noStrike">
              <a:latin typeface="Arial"/>
            </a:endParaRPr>
          </a:p>
          <a:p>
            <a:pPr lvl="2" marL="1296000" indent="-2844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Не надо стор</a:t>
            </a:r>
            <a:endParaRPr b="0" lang="en-US" sz="2400" spc="-1" strike="noStrike">
              <a:latin typeface="Arial"/>
            </a:endParaRPr>
          </a:p>
          <a:p>
            <a:pPr lvl="1" marL="864000" indent="-3204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Минусы:</a:t>
            </a:r>
            <a:endParaRPr b="0" lang="en-US" sz="2800" spc="-1" strike="noStrike">
              <a:latin typeface="Arial"/>
            </a:endParaRPr>
          </a:p>
          <a:p>
            <a:pPr lvl="2" marL="1296000" indent="-2844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Тяжело тестировать</a:t>
            </a:r>
            <a:endParaRPr b="0" lang="en-US" sz="2400" spc="-1" strike="noStrike">
              <a:latin typeface="Arial"/>
            </a:endParaRPr>
          </a:p>
          <a:p>
            <a:pPr lvl="2" marL="1296000" indent="-2844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Побочные эффекты</a:t>
            </a:r>
            <a:endParaRPr b="0" lang="en-US" sz="2400" spc="-1" strike="noStrike">
              <a:latin typeface="Arial"/>
            </a:endParaRPr>
          </a:p>
          <a:p>
            <a:pPr lvl="2" marL="1296000" indent="-2844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Иногда надо стейт прокидывать родителям или потомкам (каша)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CustomShape 1"/>
          <p:cNvSpPr/>
          <p:nvPr/>
        </p:nvSpPr>
        <p:spPr>
          <a:xfrm>
            <a:off x="504000" y="301320"/>
            <a:ext cx="9070200" cy="12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useAsync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66" name="CustomShape 2"/>
          <p:cNvSpPr/>
          <p:nvPr/>
        </p:nvSpPr>
        <p:spPr>
          <a:xfrm>
            <a:off x="504000" y="1317960"/>
            <a:ext cx="9070200" cy="629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6d"/>
                </a:solidFill>
                <a:latin typeface="Menlo"/>
                <a:ea typeface="Menlo"/>
              </a:rPr>
              <a:t>const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Demo = ({url}) =&gt; {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en-US" sz="2200" spc="-1" strike="noStrike">
                <a:solidFill>
                  <a:srgbClr val="00006d"/>
                </a:solidFill>
                <a:latin typeface="Menlo"/>
                <a:ea typeface="Menlo"/>
              </a:rPr>
              <a:t>const </a:t>
            </a:r>
            <a:r>
              <a:rPr b="0" lang="en-US" sz="2200" spc="-1" strike="noStrike">
                <a:solidFill>
                  <a:srgbClr val="377170"/>
                </a:solidFill>
                <a:latin typeface="Menlo"/>
                <a:ea typeface="Menlo"/>
              </a:rPr>
              <a:t>state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= </a:t>
            </a:r>
            <a:r>
              <a:rPr b="0" i="1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useAsync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1" lang="en-US" sz="2200" spc="-1" strike="noStrike">
                <a:solidFill>
                  <a:srgbClr val="00006d"/>
                </a:solidFill>
                <a:latin typeface="Menlo"/>
                <a:ea typeface="Menlo"/>
              </a:rPr>
              <a:t>async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() =&gt; {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1" lang="en-US" sz="2200" spc="-1" strike="noStrike">
                <a:solidFill>
                  <a:srgbClr val="00006d"/>
                </a:solidFill>
                <a:latin typeface="Menlo"/>
                <a:ea typeface="Menlo"/>
              </a:rPr>
              <a:t>const </a:t>
            </a:r>
            <a:r>
              <a:rPr b="0" lang="en-US" sz="2200" spc="-1" strike="noStrike">
                <a:solidFill>
                  <a:srgbClr val="377170"/>
                </a:solidFill>
                <a:latin typeface="Menlo"/>
                <a:ea typeface="Menlo"/>
              </a:rPr>
              <a:t>response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= </a:t>
            </a:r>
            <a:r>
              <a:rPr b="1" lang="en-US" sz="2200" spc="-1" strike="noStrike">
                <a:solidFill>
                  <a:srgbClr val="00006d"/>
                </a:solidFill>
                <a:latin typeface="Menlo"/>
                <a:ea typeface="Menlo"/>
              </a:rPr>
              <a:t>await </a:t>
            </a:r>
            <a:r>
              <a:rPr b="0" i="1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fetch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(url);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1" lang="en-US" sz="2200" spc="-1" strike="noStrike">
                <a:solidFill>
                  <a:srgbClr val="00006d"/>
                </a:solidFill>
                <a:latin typeface="Menlo"/>
                <a:ea typeface="Menlo"/>
              </a:rPr>
              <a:t>const </a:t>
            </a:r>
            <a:r>
              <a:rPr b="0" lang="en-US" sz="2200" spc="-1" strike="noStrike">
                <a:solidFill>
                  <a:srgbClr val="377170"/>
                </a:solidFill>
                <a:latin typeface="Menlo"/>
                <a:ea typeface="Menlo"/>
              </a:rPr>
              <a:t>result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= </a:t>
            </a:r>
            <a:r>
              <a:rPr b="1" lang="en-US" sz="2200" spc="-1" strike="noStrike">
                <a:solidFill>
                  <a:srgbClr val="00006d"/>
                </a:solidFill>
                <a:latin typeface="Menlo"/>
                <a:ea typeface="Menlo"/>
              </a:rPr>
              <a:t>await </a:t>
            </a:r>
            <a:r>
              <a:rPr b="0" lang="en-US" sz="2200" spc="-1" strike="noStrike">
                <a:solidFill>
                  <a:srgbClr val="377170"/>
                </a:solidFill>
                <a:latin typeface="Menlo"/>
                <a:ea typeface="Menlo"/>
              </a:rPr>
              <a:t>response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.</a:t>
            </a:r>
            <a:r>
              <a:rPr b="0" lang="en-US" sz="2200" spc="-1" strike="noStrike">
                <a:solidFill>
                  <a:srgbClr val="676834"/>
                </a:solidFill>
                <a:latin typeface="Menlo"/>
                <a:ea typeface="Menlo"/>
              </a:rPr>
              <a:t>text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();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1" lang="en-US" sz="2200" spc="-1" strike="noStrike">
                <a:solidFill>
                  <a:srgbClr val="00006d"/>
                </a:solidFill>
                <a:latin typeface="Menlo"/>
                <a:ea typeface="Menlo"/>
              </a:rPr>
              <a:t>return </a:t>
            </a:r>
            <a:r>
              <a:rPr b="0" lang="en-US" sz="2200" spc="-1" strike="noStrike">
                <a:solidFill>
                  <a:srgbClr val="377170"/>
                </a:solidFill>
                <a:latin typeface="Menlo"/>
                <a:ea typeface="Menlo"/>
              </a:rPr>
              <a:t>result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}, [url]);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en-US" sz="2200" spc="-1" strike="noStrike">
                <a:solidFill>
                  <a:srgbClr val="00006d"/>
                </a:solidFill>
                <a:latin typeface="Menlo"/>
                <a:ea typeface="Menlo"/>
              </a:rPr>
              <a:t>return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&lt;</a:t>
            </a:r>
            <a:r>
              <a:rPr b="1" lang="en-US" sz="2200" spc="-1" strike="noStrike">
                <a:solidFill>
                  <a:srgbClr val="00006d"/>
                </a:solidFill>
                <a:latin typeface="Menlo"/>
                <a:ea typeface="Menlo"/>
              </a:rPr>
              <a:t>div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&gt;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     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{</a:t>
            </a:r>
            <a:r>
              <a:rPr b="0" lang="en-US" sz="2200" spc="-1" strike="noStrike">
                <a:solidFill>
                  <a:srgbClr val="377170"/>
                </a:solidFill>
                <a:latin typeface="Menlo"/>
                <a:ea typeface="Menlo"/>
              </a:rPr>
              <a:t>state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.</a:t>
            </a:r>
            <a:r>
              <a:rPr b="1" lang="en-US" sz="2200" spc="-1" strike="noStrike">
                <a:solidFill>
                  <a:srgbClr val="520067"/>
                </a:solidFill>
                <a:latin typeface="Menlo"/>
                <a:ea typeface="Menlo"/>
              </a:rPr>
              <a:t>loading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520067"/>
                </a:solidFill>
                <a:latin typeface="Menlo"/>
                <a:ea typeface="Menlo"/>
              </a:rPr>
              <a:t>       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? &lt;</a:t>
            </a:r>
            <a:r>
              <a:rPr b="1" lang="en-US" sz="2200" spc="-1" strike="noStrike">
                <a:solidFill>
                  <a:srgbClr val="00006d"/>
                </a:solidFill>
                <a:latin typeface="Menlo"/>
                <a:ea typeface="Menlo"/>
              </a:rPr>
              <a:t>div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&gt;Loading...&lt;/</a:t>
            </a:r>
            <a:r>
              <a:rPr b="1" lang="en-US" sz="2200" spc="-1" strike="noStrike">
                <a:solidFill>
                  <a:srgbClr val="00006d"/>
                </a:solidFill>
                <a:latin typeface="Menlo"/>
                <a:ea typeface="Menlo"/>
              </a:rPr>
              <a:t>div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&gt;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       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: </a:t>
            </a:r>
            <a:r>
              <a:rPr b="0" lang="en-US" sz="2200" spc="-1" strike="noStrike">
                <a:solidFill>
                  <a:srgbClr val="377170"/>
                </a:solidFill>
                <a:latin typeface="Menlo"/>
                <a:ea typeface="Menlo"/>
              </a:rPr>
              <a:t>state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.</a:t>
            </a:r>
            <a:r>
              <a:rPr b="1" lang="en-US" sz="2200" spc="-1" strike="noStrike">
                <a:solidFill>
                  <a:srgbClr val="520067"/>
                </a:solidFill>
                <a:latin typeface="Menlo"/>
                <a:ea typeface="Menlo"/>
              </a:rPr>
              <a:t>error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520067"/>
                </a:solidFill>
                <a:latin typeface="Menlo"/>
                <a:ea typeface="Menlo"/>
              </a:rPr>
              <a:t>         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? &lt;</a:t>
            </a:r>
            <a:r>
              <a:rPr b="1" lang="en-US" sz="2200" spc="-1" strike="noStrike">
                <a:solidFill>
                  <a:srgbClr val="00006d"/>
                </a:solidFill>
                <a:latin typeface="Menlo"/>
                <a:ea typeface="Menlo"/>
              </a:rPr>
              <a:t>div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&gt;Error: {</a:t>
            </a:r>
            <a:r>
              <a:rPr b="0" lang="en-US" sz="2200" spc="-1" strike="noStrike">
                <a:solidFill>
                  <a:srgbClr val="377170"/>
                </a:solidFill>
                <a:latin typeface="Menlo"/>
                <a:ea typeface="Menlo"/>
              </a:rPr>
              <a:t>state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.</a:t>
            </a:r>
            <a:r>
              <a:rPr b="1" lang="en-US" sz="2200" spc="-1" strike="noStrike">
                <a:solidFill>
                  <a:srgbClr val="520067"/>
                </a:solidFill>
                <a:latin typeface="Menlo"/>
                <a:ea typeface="Menlo"/>
              </a:rPr>
              <a:t>error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.</a:t>
            </a:r>
            <a:r>
              <a:rPr b="1" lang="en-US" sz="2200" spc="-1" strike="noStrike">
                <a:solidFill>
                  <a:srgbClr val="520067"/>
                </a:solidFill>
                <a:latin typeface="Menlo"/>
                <a:ea typeface="Menlo"/>
              </a:rPr>
              <a:t>message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}&lt;/</a:t>
            </a:r>
            <a:r>
              <a:rPr b="1" lang="en-US" sz="2200" spc="-1" strike="noStrike">
                <a:solidFill>
                  <a:srgbClr val="00006d"/>
                </a:solidFill>
                <a:latin typeface="Menlo"/>
                <a:ea typeface="Menlo"/>
              </a:rPr>
              <a:t>div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&gt;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         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: &lt;</a:t>
            </a:r>
            <a:r>
              <a:rPr b="1" lang="en-US" sz="2200" spc="-1" strike="noStrike">
                <a:solidFill>
                  <a:srgbClr val="00006d"/>
                </a:solidFill>
                <a:latin typeface="Menlo"/>
                <a:ea typeface="Menlo"/>
              </a:rPr>
              <a:t>div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&gt;Value: {</a:t>
            </a:r>
            <a:r>
              <a:rPr b="0" lang="en-US" sz="2200" spc="-1" strike="noStrike">
                <a:solidFill>
                  <a:srgbClr val="377170"/>
                </a:solidFill>
                <a:latin typeface="Menlo"/>
                <a:ea typeface="Menlo"/>
              </a:rPr>
              <a:t>state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.</a:t>
            </a:r>
            <a:r>
              <a:rPr b="0" i="1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value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}&lt;/</a:t>
            </a:r>
            <a:r>
              <a:rPr b="1" lang="en-US" sz="2200" spc="-1" strike="noStrike">
                <a:solidFill>
                  <a:srgbClr val="00006d"/>
                </a:solidFill>
                <a:latin typeface="Menlo"/>
                <a:ea typeface="Menlo"/>
              </a:rPr>
              <a:t>div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&gt;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     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}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&lt;/</a:t>
            </a:r>
            <a:r>
              <a:rPr b="1" lang="en-US" sz="2200" spc="-1" strike="noStrike">
                <a:solidFill>
                  <a:srgbClr val="00006d"/>
                </a:solidFill>
                <a:latin typeface="Menlo"/>
                <a:ea typeface="Menlo"/>
              </a:rPr>
              <a:t>div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&gt;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);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};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CustomShape 1"/>
          <p:cNvSpPr/>
          <p:nvPr/>
        </p:nvSpPr>
        <p:spPr>
          <a:xfrm>
            <a:off x="504000" y="301320"/>
            <a:ext cx="9070200" cy="12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useList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68" name="CustomShape 2"/>
          <p:cNvSpPr/>
          <p:nvPr/>
        </p:nvSpPr>
        <p:spPr>
          <a:xfrm>
            <a:off x="504000" y="1377000"/>
            <a:ext cx="9070200" cy="636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49000"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6d"/>
                </a:solidFill>
                <a:latin typeface="Menlo"/>
                <a:ea typeface="Menlo"/>
              </a:rPr>
              <a:t>export default function </a:t>
            </a:r>
            <a:r>
              <a:rPr b="0" i="1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UseListView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() {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en-US" sz="2200" spc="-1" strike="noStrike">
                <a:solidFill>
                  <a:srgbClr val="00006d"/>
                </a:solidFill>
                <a:latin typeface="Menlo"/>
                <a:ea typeface="Menlo"/>
              </a:rPr>
              <a:t>const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[</a:t>
            </a:r>
            <a:r>
              <a:rPr b="0" lang="en-US" sz="2200" spc="-1" strike="noStrike">
                <a:solidFill>
                  <a:srgbClr val="377170"/>
                </a:solidFill>
                <a:latin typeface="Menlo"/>
                <a:ea typeface="Menlo"/>
              </a:rPr>
              <a:t>list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, { </a:t>
            </a:r>
            <a:r>
              <a:rPr b="0" lang="en-US" sz="2200" spc="-1" strike="noStrike">
                <a:solidFill>
                  <a:srgbClr val="377170"/>
                </a:solidFill>
                <a:latin typeface="Menlo"/>
                <a:ea typeface="Menlo"/>
              </a:rPr>
              <a:t>set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, </a:t>
            </a:r>
            <a:r>
              <a:rPr b="0" lang="en-US" sz="2200" spc="-1" strike="noStrike">
                <a:solidFill>
                  <a:srgbClr val="377170"/>
                </a:solidFill>
                <a:latin typeface="Menlo"/>
                <a:ea typeface="Menlo"/>
              </a:rPr>
              <a:t>push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, </a:t>
            </a:r>
            <a:r>
              <a:rPr b="0" lang="en-US" sz="2200" spc="-1" strike="noStrike">
                <a:solidFill>
                  <a:srgbClr val="377170"/>
                </a:solidFill>
                <a:latin typeface="Menlo"/>
                <a:ea typeface="Menlo"/>
              </a:rPr>
              <a:t>updateAt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, </a:t>
            </a:r>
            <a:r>
              <a:rPr b="0" lang="en-US" sz="2200" spc="-1" strike="noStrike">
                <a:solidFill>
                  <a:srgbClr val="377170"/>
                </a:solidFill>
                <a:latin typeface="Menlo"/>
                <a:ea typeface="Menlo"/>
              </a:rPr>
              <a:t>sort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, </a:t>
            </a:r>
            <a:r>
              <a:rPr b="0" lang="en-US" sz="2200" spc="-1" strike="noStrike">
                <a:solidFill>
                  <a:srgbClr val="377170"/>
                </a:solidFill>
                <a:latin typeface="Menlo"/>
                <a:ea typeface="Menlo"/>
              </a:rPr>
              <a:t>filter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, </a:t>
            </a:r>
            <a:r>
              <a:rPr b="0" lang="en-US" sz="2200" spc="-1" strike="noStrike">
                <a:solidFill>
                  <a:srgbClr val="377170"/>
                </a:solidFill>
                <a:latin typeface="Menlo"/>
                <a:ea typeface="Menlo"/>
              </a:rPr>
              <a:t>remove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, </a:t>
            </a:r>
            <a:r>
              <a:rPr b="0" lang="en-US" sz="2200" spc="-1" strike="noStrike">
                <a:solidFill>
                  <a:srgbClr val="377170"/>
                </a:solidFill>
                <a:latin typeface="Menlo"/>
                <a:ea typeface="Menlo"/>
              </a:rPr>
              <a:t>clear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, </a:t>
            </a:r>
            <a:r>
              <a:rPr b="0" lang="en-US" sz="2200" spc="-1" strike="noStrike">
                <a:solidFill>
                  <a:srgbClr val="377170"/>
                </a:solidFill>
                <a:latin typeface="Menlo"/>
                <a:ea typeface="Menlo"/>
              </a:rPr>
              <a:t>reset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}] = </a:t>
            </a:r>
            <a:r>
              <a:rPr b="0" i="1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useList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([</a:t>
            </a:r>
            <a:r>
              <a:rPr b="0" lang="en-US" sz="2200" spc="-1" strike="noStrike">
                <a:solidFill>
                  <a:srgbClr val="0000fe"/>
                </a:solidFill>
                <a:latin typeface="Menlo"/>
                <a:ea typeface="Menlo"/>
              </a:rPr>
              <a:t>1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, </a:t>
            </a:r>
            <a:r>
              <a:rPr b="0" lang="en-US" sz="2200" spc="-1" strike="noStrike">
                <a:solidFill>
                  <a:srgbClr val="0000fe"/>
                </a:solidFill>
                <a:latin typeface="Menlo"/>
                <a:ea typeface="Menlo"/>
              </a:rPr>
              <a:t>2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, </a:t>
            </a:r>
            <a:r>
              <a:rPr b="0" lang="en-US" sz="2200" spc="-1" strike="noStrike">
                <a:solidFill>
                  <a:srgbClr val="0000fe"/>
                </a:solidFill>
                <a:latin typeface="Menlo"/>
                <a:ea typeface="Menlo"/>
              </a:rPr>
              <a:t>3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, </a:t>
            </a:r>
            <a:r>
              <a:rPr b="0" lang="en-US" sz="2200" spc="-1" strike="noStrike">
                <a:solidFill>
                  <a:srgbClr val="0000fe"/>
                </a:solidFill>
                <a:latin typeface="Menlo"/>
                <a:ea typeface="Menlo"/>
              </a:rPr>
              <a:t>4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, </a:t>
            </a:r>
            <a:r>
              <a:rPr b="0" lang="en-US" sz="2200" spc="-1" strike="noStrike">
                <a:solidFill>
                  <a:srgbClr val="0000fe"/>
                </a:solidFill>
                <a:latin typeface="Menlo"/>
                <a:ea typeface="Menlo"/>
              </a:rPr>
              <a:t>5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]);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en-US" sz="2200" spc="-1" strike="noStrike">
                <a:solidFill>
                  <a:srgbClr val="00006d"/>
                </a:solidFill>
                <a:latin typeface="Menlo"/>
                <a:ea typeface="Menlo"/>
              </a:rPr>
              <a:t>return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&lt;</a:t>
            </a:r>
            <a:r>
              <a:rPr b="1" lang="en-US" sz="2200" spc="-1" strike="noStrike">
                <a:solidFill>
                  <a:srgbClr val="00006d"/>
                </a:solidFill>
                <a:latin typeface="Menlo"/>
                <a:ea typeface="Menlo"/>
              </a:rPr>
              <a:t>div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&gt;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     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&lt;</a:t>
            </a:r>
            <a:r>
              <a:rPr b="1" lang="en-US" sz="2200" spc="-1" strike="noStrike">
                <a:solidFill>
                  <a:srgbClr val="00006d"/>
                </a:solidFill>
                <a:latin typeface="Menlo"/>
                <a:ea typeface="Menlo"/>
              </a:rPr>
              <a:t>h1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&gt;useList&lt;/</a:t>
            </a:r>
            <a:r>
              <a:rPr b="1" lang="en-US" sz="2200" spc="-1" strike="noStrike">
                <a:solidFill>
                  <a:srgbClr val="00006d"/>
                </a:solidFill>
                <a:latin typeface="Menlo"/>
                <a:ea typeface="Menlo"/>
              </a:rPr>
              <a:t>h1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&gt;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     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&lt;</a:t>
            </a:r>
            <a:r>
              <a:rPr b="1" lang="en-US" sz="2200" spc="-1" strike="noStrike">
                <a:solidFill>
                  <a:srgbClr val="00006d"/>
                </a:solidFill>
                <a:latin typeface="Menlo"/>
                <a:ea typeface="Menlo"/>
              </a:rPr>
              <a:t>a </a:t>
            </a:r>
            <a:r>
              <a:rPr b="1" lang="en-US" sz="2200" spc="-1" strike="noStrike">
                <a:solidFill>
                  <a:srgbClr val="0000fe"/>
                </a:solidFill>
                <a:latin typeface="Menlo"/>
                <a:ea typeface="Menlo"/>
              </a:rPr>
              <a:t>href</a:t>
            </a:r>
            <a:r>
              <a:rPr b="1" lang="en-US" sz="2200" spc="-1" strike="noStrike">
                <a:solidFill>
                  <a:srgbClr val="0f7003"/>
                </a:solidFill>
                <a:latin typeface="Menlo"/>
                <a:ea typeface="Menlo"/>
              </a:rPr>
              <a:t>="https://github.com/streamich/react-use/blob/master/docs/useList.md"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&gt;doc&lt;/</a:t>
            </a:r>
            <a:r>
              <a:rPr b="1" lang="en-US" sz="2200" spc="-1" strike="noStrike">
                <a:solidFill>
                  <a:srgbClr val="00006d"/>
                </a:solidFill>
                <a:latin typeface="Menlo"/>
                <a:ea typeface="Menlo"/>
              </a:rPr>
              <a:t>a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&gt;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     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&lt;</a:t>
            </a:r>
            <a:r>
              <a:rPr b="1" lang="en-US" sz="2200" spc="-1" strike="noStrike">
                <a:solidFill>
                  <a:srgbClr val="00006d"/>
                </a:solidFill>
                <a:latin typeface="Menlo"/>
                <a:ea typeface="Menlo"/>
              </a:rPr>
              <a:t>div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&gt;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       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&lt;</a:t>
            </a:r>
            <a:r>
              <a:rPr b="1" lang="en-US" sz="2200" spc="-1" strike="noStrike">
                <a:solidFill>
                  <a:srgbClr val="00006d"/>
                </a:solidFill>
                <a:latin typeface="Menlo"/>
                <a:ea typeface="Menlo"/>
              </a:rPr>
              <a:t>button </a:t>
            </a:r>
            <a:r>
              <a:rPr b="1" lang="en-US" sz="2200" spc="-1" strike="noStrike">
                <a:solidFill>
                  <a:srgbClr val="0000fe"/>
                </a:solidFill>
                <a:latin typeface="Menlo"/>
                <a:ea typeface="Menlo"/>
              </a:rPr>
              <a:t>onClick</a:t>
            </a:r>
            <a:r>
              <a:rPr b="1" lang="en-US" sz="2200" spc="-1" strike="noStrike">
                <a:solidFill>
                  <a:srgbClr val="0f7003"/>
                </a:solidFill>
                <a:latin typeface="Menlo"/>
                <a:ea typeface="Menlo"/>
              </a:rPr>
              <a:t>=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{() =&gt; </a:t>
            </a:r>
            <a:r>
              <a:rPr b="0" lang="en-US" sz="2200" spc="-1" strike="noStrike">
                <a:solidFill>
                  <a:srgbClr val="377170"/>
                </a:solidFill>
                <a:latin typeface="Menlo"/>
                <a:ea typeface="Menlo"/>
              </a:rPr>
              <a:t>set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([</a:t>
            </a:r>
            <a:r>
              <a:rPr b="0" lang="en-US" sz="2200" spc="-1" strike="noStrike">
                <a:solidFill>
                  <a:srgbClr val="0000fe"/>
                </a:solidFill>
                <a:latin typeface="Menlo"/>
                <a:ea typeface="Menlo"/>
              </a:rPr>
              <a:t>1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, </a:t>
            </a:r>
            <a:r>
              <a:rPr b="0" lang="en-US" sz="2200" spc="-1" strike="noStrike">
                <a:solidFill>
                  <a:srgbClr val="0000fe"/>
                </a:solidFill>
                <a:latin typeface="Menlo"/>
                <a:ea typeface="Menlo"/>
              </a:rPr>
              <a:t>2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, </a:t>
            </a:r>
            <a:r>
              <a:rPr b="0" lang="en-US" sz="2200" spc="-1" strike="noStrike">
                <a:solidFill>
                  <a:srgbClr val="0000fe"/>
                </a:solidFill>
                <a:latin typeface="Menlo"/>
                <a:ea typeface="Menlo"/>
              </a:rPr>
              <a:t>3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])}&gt;Set to [1, 2, 3]&lt;/</a:t>
            </a:r>
            <a:r>
              <a:rPr b="1" lang="en-US" sz="2200" spc="-1" strike="noStrike">
                <a:solidFill>
                  <a:srgbClr val="00006d"/>
                </a:solidFill>
                <a:latin typeface="Menlo"/>
                <a:ea typeface="Menlo"/>
              </a:rPr>
              <a:t>button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&gt;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       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&lt;</a:t>
            </a:r>
            <a:r>
              <a:rPr b="1" lang="en-US" sz="2200" spc="-1" strike="noStrike">
                <a:solidFill>
                  <a:srgbClr val="00006d"/>
                </a:solidFill>
                <a:latin typeface="Menlo"/>
                <a:ea typeface="Menlo"/>
              </a:rPr>
              <a:t>button </a:t>
            </a:r>
            <a:r>
              <a:rPr b="1" lang="en-US" sz="2200" spc="-1" strike="noStrike">
                <a:solidFill>
                  <a:srgbClr val="0000fe"/>
                </a:solidFill>
                <a:latin typeface="Menlo"/>
                <a:ea typeface="Menlo"/>
              </a:rPr>
              <a:t>onClick</a:t>
            </a:r>
            <a:r>
              <a:rPr b="1" lang="en-US" sz="2200" spc="-1" strike="noStrike">
                <a:solidFill>
                  <a:srgbClr val="0f7003"/>
                </a:solidFill>
                <a:latin typeface="Menlo"/>
                <a:ea typeface="Menlo"/>
              </a:rPr>
              <a:t>=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{() =&gt; </a:t>
            </a:r>
            <a:r>
              <a:rPr b="0" lang="en-US" sz="2200" spc="-1" strike="noStrike">
                <a:solidFill>
                  <a:srgbClr val="377170"/>
                </a:solidFill>
                <a:latin typeface="Menlo"/>
                <a:ea typeface="Menlo"/>
              </a:rPr>
              <a:t>push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1" i="1" lang="en-US" sz="2200" spc="-1" strike="noStrike">
                <a:solidFill>
                  <a:srgbClr val="520067"/>
                </a:solidFill>
                <a:latin typeface="Menlo"/>
                <a:ea typeface="Menlo"/>
              </a:rPr>
              <a:t>Date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.</a:t>
            </a:r>
            <a:r>
              <a:rPr b="0" lang="en-US" sz="2200" spc="-1" strike="noStrike">
                <a:solidFill>
                  <a:srgbClr val="676834"/>
                </a:solidFill>
                <a:latin typeface="Menlo"/>
                <a:ea typeface="Menlo"/>
              </a:rPr>
              <a:t>now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())}&gt;Push timestamp&lt;/</a:t>
            </a:r>
            <a:r>
              <a:rPr b="1" lang="en-US" sz="2200" spc="-1" strike="noStrike">
                <a:solidFill>
                  <a:srgbClr val="00006d"/>
                </a:solidFill>
                <a:latin typeface="Menlo"/>
                <a:ea typeface="Menlo"/>
              </a:rPr>
              <a:t>button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&gt;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       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&lt;</a:t>
            </a:r>
            <a:r>
              <a:rPr b="1" lang="en-US" sz="2200" spc="-1" strike="noStrike">
                <a:solidFill>
                  <a:srgbClr val="00006d"/>
                </a:solidFill>
                <a:latin typeface="Menlo"/>
                <a:ea typeface="Menlo"/>
              </a:rPr>
              <a:t>button </a:t>
            </a:r>
            <a:r>
              <a:rPr b="1" lang="en-US" sz="2200" spc="-1" strike="noStrike">
                <a:solidFill>
                  <a:srgbClr val="0000fe"/>
                </a:solidFill>
                <a:latin typeface="Menlo"/>
                <a:ea typeface="Menlo"/>
              </a:rPr>
              <a:t>onClick</a:t>
            </a:r>
            <a:r>
              <a:rPr b="1" lang="en-US" sz="2200" spc="-1" strike="noStrike">
                <a:solidFill>
                  <a:srgbClr val="0f7003"/>
                </a:solidFill>
                <a:latin typeface="Menlo"/>
                <a:ea typeface="Menlo"/>
              </a:rPr>
              <a:t>=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{() =&gt; </a:t>
            </a:r>
            <a:r>
              <a:rPr b="0" lang="en-US" sz="2200" spc="-1" strike="noStrike">
                <a:solidFill>
                  <a:srgbClr val="377170"/>
                </a:solidFill>
                <a:latin typeface="Menlo"/>
                <a:ea typeface="Menlo"/>
              </a:rPr>
              <a:t>updateAt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0" lang="en-US" sz="2200" spc="-1" strike="noStrike">
                <a:solidFill>
                  <a:srgbClr val="0000fe"/>
                </a:solidFill>
                <a:latin typeface="Menlo"/>
                <a:ea typeface="Menlo"/>
              </a:rPr>
              <a:t>1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, </a:t>
            </a:r>
            <a:r>
              <a:rPr b="1" i="1" lang="en-US" sz="2200" spc="-1" strike="noStrike">
                <a:solidFill>
                  <a:srgbClr val="520067"/>
                </a:solidFill>
                <a:latin typeface="Menlo"/>
                <a:ea typeface="Menlo"/>
              </a:rPr>
              <a:t>Date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.</a:t>
            </a:r>
            <a:r>
              <a:rPr b="0" lang="en-US" sz="2200" spc="-1" strike="noStrike">
                <a:solidFill>
                  <a:srgbClr val="676834"/>
                </a:solidFill>
                <a:latin typeface="Menlo"/>
                <a:ea typeface="Menlo"/>
              </a:rPr>
              <a:t>now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())}&gt;Update value at index 1&lt;/</a:t>
            </a:r>
            <a:r>
              <a:rPr b="1" lang="en-US" sz="2200" spc="-1" strike="noStrike">
                <a:solidFill>
                  <a:srgbClr val="00006d"/>
                </a:solidFill>
                <a:latin typeface="Menlo"/>
                <a:ea typeface="Menlo"/>
              </a:rPr>
              <a:t>button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&gt;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       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&lt;</a:t>
            </a:r>
            <a:r>
              <a:rPr b="1" lang="en-US" sz="2200" spc="-1" strike="noStrike">
                <a:solidFill>
                  <a:srgbClr val="00006d"/>
                </a:solidFill>
                <a:latin typeface="Menlo"/>
                <a:ea typeface="Menlo"/>
              </a:rPr>
              <a:t>button </a:t>
            </a:r>
            <a:r>
              <a:rPr b="1" lang="en-US" sz="2200" spc="-1" strike="noStrike">
                <a:solidFill>
                  <a:srgbClr val="0000fe"/>
                </a:solidFill>
                <a:latin typeface="Menlo"/>
                <a:ea typeface="Menlo"/>
              </a:rPr>
              <a:t>onClick</a:t>
            </a:r>
            <a:r>
              <a:rPr b="1" lang="en-US" sz="2200" spc="-1" strike="noStrike">
                <a:solidFill>
                  <a:srgbClr val="0f7003"/>
                </a:solidFill>
                <a:latin typeface="Menlo"/>
                <a:ea typeface="Menlo"/>
              </a:rPr>
              <a:t>=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{() =&gt; </a:t>
            </a:r>
            <a:r>
              <a:rPr b="0" lang="en-US" sz="2200" spc="-1" strike="noStrike">
                <a:solidFill>
                  <a:srgbClr val="377170"/>
                </a:solidFill>
                <a:latin typeface="Menlo"/>
                <a:ea typeface="Menlo"/>
              </a:rPr>
              <a:t>remove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0" lang="en-US" sz="2200" spc="-1" strike="noStrike">
                <a:solidFill>
                  <a:srgbClr val="0000fe"/>
                </a:solidFill>
                <a:latin typeface="Menlo"/>
                <a:ea typeface="Menlo"/>
              </a:rPr>
              <a:t>1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)}&gt;Remove element at index 1&lt;/</a:t>
            </a:r>
            <a:r>
              <a:rPr b="1" lang="en-US" sz="2200" spc="-1" strike="noStrike">
                <a:solidFill>
                  <a:srgbClr val="00006d"/>
                </a:solidFill>
                <a:latin typeface="Menlo"/>
                <a:ea typeface="Menlo"/>
              </a:rPr>
              <a:t>button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&gt;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       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&lt;</a:t>
            </a:r>
            <a:r>
              <a:rPr b="1" lang="en-US" sz="2200" spc="-1" strike="noStrike">
                <a:solidFill>
                  <a:srgbClr val="00006d"/>
                </a:solidFill>
                <a:latin typeface="Menlo"/>
                <a:ea typeface="Menlo"/>
              </a:rPr>
              <a:t>button </a:t>
            </a:r>
            <a:r>
              <a:rPr b="1" lang="en-US" sz="2200" spc="-1" strike="noStrike">
                <a:solidFill>
                  <a:srgbClr val="0000fe"/>
                </a:solidFill>
                <a:latin typeface="Menlo"/>
                <a:ea typeface="Menlo"/>
              </a:rPr>
              <a:t>onClick</a:t>
            </a:r>
            <a:r>
              <a:rPr b="1" lang="en-US" sz="2200" spc="-1" strike="noStrike">
                <a:solidFill>
                  <a:srgbClr val="0f7003"/>
                </a:solidFill>
                <a:latin typeface="Menlo"/>
                <a:ea typeface="Menlo"/>
              </a:rPr>
              <a:t>=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{() =&gt; </a:t>
            </a:r>
            <a:r>
              <a:rPr b="0" lang="en-US" sz="2200" spc="-1" strike="noStrike">
                <a:solidFill>
                  <a:srgbClr val="377170"/>
                </a:solidFill>
                <a:latin typeface="Menlo"/>
                <a:ea typeface="Menlo"/>
              </a:rPr>
              <a:t>filter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(item =&gt; item % </a:t>
            </a:r>
            <a:r>
              <a:rPr b="0" lang="en-US" sz="2200" spc="-1" strike="noStrike">
                <a:solidFill>
                  <a:srgbClr val="0000fe"/>
                </a:solidFill>
                <a:latin typeface="Menlo"/>
                <a:ea typeface="Menlo"/>
              </a:rPr>
              <a:t>2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=== </a:t>
            </a:r>
            <a:r>
              <a:rPr b="0" lang="en-US" sz="2200" spc="-1" strike="noStrike">
                <a:solidFill>
                  <a:srgbClr val="0000fe"/>
                </a:solidFill>
                <a:latin typeface="Menlo"/>
                <a:ea typeface="Menlo"/>
              </a:rPr>
              <a:t>0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)}&gt;Filter even values&lt;/</a:t>
            </a:r>
            <a:r>
              <a:rPr b="1" lang="en-US" sz="2200" spc="-1" strike="noStrike">
                <a:solidFill>
                  <a:srgbClr val="00006d"/>
                </a:solidFill>
                <a:latin typeface="Menlo"/>
                <a:ea typeface="Menlo"/>
              </a:rPr>
              <a:t>button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&gt;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       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&lt;</a:t>
            </a:r>
            <a:r>
              <a:rPr b="1" lang="en-US" sz="2200" spc="-1" strike="noStrike">
                <a:solidFill>
                  <a:srgbClr val="00006d"/>
                </a:solidFill>
                <a:latin typeface="Menlo"/>
                <a:ea typeface="Menlo"/>
              </a:rPr>
              <a:t>button </a:t>
            </a:r>
            <a:r>
              <a:rPr b="1" lang="en-US" sz="2200" spc="-1" strike="noStrike">
                <a:solidFill>
                  <a:srgbClr val="0000fe"/>
                </a:solidFill>
                <a:latin typeface="Menlo"/>
                <a:ea typeface="Menlo"/>
              </a:rPr>
              <a:t>onClick</a:t>
            </a:r>
            <a:r>
              <a:rPr b="1" lang="en-US" sz="2200" spc="-1" strike="noStrike">
                <a:solidFill>
                  <a:srgbClr val="0f7003"/>
                </a:solidFill>
                <a:latin typeface="Menlo"/>
                <a:ea typeface="Menlo"/>
              </a:rPr>
              <a:t>=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{() =&gt; </a:t>
            </a:r>
            <a:r>
              <a:rPr b="0" lang="en-US" sz="2200" spc="-1" strike="noStrike">
                <a:solidFill>
                  <a:srgbClr val="377170"/>
                </a:solidFill>
                <a:latin typeface="Menlo"/>
                <a:ea typeface="Menlo"/>
              </a:rPr>
              <a:t>sort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((a, b) =&gt; a - b)}&gt;Sort ascending&lt;/</a:t>
            </a:r>
            <a:r>
              <a:rPr b="1" lang="en-US" sz="2200" spc="-1" strike="noStrike">
                <a:solidFill>
                  <a:srgbClr val="00006d"/>
                </a:solidFill>
                <a:latin typeface="Menlo"/>
                <a:ea typeface="Menlo"/>
              </a:rPr>
              <a:t>button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&gt;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       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&lt;</a:t>
            </a:r>
            <a:r>
              <a:rPr b="1" lang="en-US" sz="2200" spc="-1" strike="noStrike">
                <a:solidFill>
                  <a:srgbClr val="00006d"/>
                </a:solidFill>
                <a:latin typeface="Menlo"/>
                <a:ea typeface="Menlo"/>
              </a:rPr>
              <a:t>button </a:t>
            </a:r>
            <a:r>
              <a:rPr b="1" lang="en-US" sz="2200" spc="-1" strike="noStrike">
                <a:solidFill>
                  <a:srgbClr val="0000fe"/>
                </a:solidFill>
                <a:latin typeface="Menlo"/>
                <a:ea typeface="Menlo"/>
              </a:rPr>
              <a:t>onClick</a:t>
            </a:r>
            <a:r>
              <a:rPr b="1" lang="en-US" sz="2200" spc="-1" strike="noStrike">
                <a:solidFill>
                  <a:srgbClr val="0f7003"/>
                </a:solidFill>
                <a:latin typeface="Menlo"/>
                <a:ea typeface="Menlo"/>
              </a:rPr>
              <a:t>=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{() =&gt; </a:t>
            </a:r>
            <a:r>
              <a:rPr b="0" lang="en-US" sz="2200" spc="-1" strike="noStrike">
                <a:solidFill>
                  <a:srgbClr val="377170"/>
                </a:solidFill>
                <a:latin typeface="Menlo"/>
                <a:ea typeface="Menlo"/>
              </a:rPr>
              <a:t>sort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((a, b) =&gt; b - a)}&gt;Sort descending&lt;/</a:t>
            </a:r>
            <a:r>
              <a:rPr b="1" lang="en-US" sz="2200" spc="-1" strike="noStrike">
                <a:solidFill>
                  <a:srgbClr val="00006d"/>
                </a:solidFill>
                <a:latin typeface="Menlo"/>
                <a:ea typeface="Menlo"/>
              </a:rPr>
              <a:t>button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&gt;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       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&lt;</a:t>
            </a:r>
            <a:r>
              <a:rPr b="1" lang="en-US" sz="2200" spc="-1" strike="noStrike">
                <a:solidFill>
                  <a:srgbClr val="00006d"/>
                </a:solidFill>
                <a:latin typeface="Menlo"/>
                <a:ea typeface="Menlo"/>
              </a:rPr>
              <a:t>button </a:t>
            </a:r>
            <a:r>
              <a:rPr b="1" lang="en-US" sz="2200" spc="-1" strike="noStrike">
                <a:solidFill>
                  <a:srgbClr val="0000fe"/>
                </a:solidFill>
                <a:latin typeface="Menlo"/>
                <a:ea typeface="Menlo"/>
              </a:rPr>
              <a:t>onClick</a:t>
            </a:r>
            <a:r>
              <a:rPr b="1" lang="en-US" sz="2200" spc="-1" strike="noStrike">
                <a:solidFill>
                  <a:srgbClr val="0f7003"/>
                </a:solidFill>
                <a:latin typeface="Menlo"/>
                <a:ea typeface="Menlo"/>
              </a:rPr>
              <a:t>=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{</a:t>
            </a:r>
            <a:r>
              <a:rPr b="0" lang="en-US" sz="2200" spc="-1" strike="noStrike">
                <a:solidFill>
                  <a:srgbClr val="377170"/>
                </a:solidFill>
                <a:latin typeface="Menlo"/>
                <a:ea typeface="Menlo"/>
              </a:rPr>
              <a:t>clear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}&gt;Clear&lt;/</a:t>
            </a:r>
            <a:r>
              <a:rPr b="1" lang="en-US" sz="2200" spc="-1" strike="noStrike">
                <a:solidFill>
                  <a:srgbClr val="00006d"/>
                </a:solidFill>
                <a:latin typeface="Menlo"/>
                <a:ea typeface="Menlo"/>
              </a:rPr>
              <a:t>button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&gt;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       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&lt;</a:t>
            </a:r>
            <a:r>
              <a:rPr b="1" lang="en-US" sz="2200" spc="-1" strike="noStrike">
                <a:solidFill>
                  <a:srgbClr val="00006d"/>
                </a:solidFill>
                <a:latin typeface="Menlo"/>
                <a:ea typeface="Menlo"/>
              </a:rPr>
              <a:t>button </a:t>
            </a:r>
            <a:r>
              <a:rPr b="1" lang="en-US" sz="2200" spc="-1" strike="noStrike">
                <a:solidFill>
                  <a:srgbClr val="0000fe"/>
                </a:solidFill>
                <a:latin typeface="Menlo"/>
                <a:ea typeface="Menlo"/>
              </a:rPr>
              <a:t>onClick</a:t>
            </a:r>
            <a:r>
              <a:rPr b="1" lang="en-US" sz="2200" spc="-1" strike="noStrike">
                <a:solidFill>
                  <a:srgbClr val="0f7003"/>
                </a:solidFill>
                <a:latin typeface="Menlo"/>
                <a:ea typeface="Menlo"/>
              </a:rPr>
              <a:t>=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{</a:t>
            </a:r>
            <a:r>
              <a:rPr b="0" lang="en-US" sz="2200" spc="-1" strike="noStrike">
                <a:solidFill>
                  <a:srgbClr val="377170"/>
                </a:solidFill>
                <a:latin typeface="Menlo"/>
                <a:ea typeface="Menlo"/>
              </a:rPr>
              <a:t>reset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}&gt;Reset&lt;/</a:t>
            </a:r>
            <a:r>
              <a:rPr b="1" lang="en-US" sz="2200" spc="-1" strike="noStrike">
                <a:solidFill>
                  <a:srgbClr val="00006d"/>
                </a:solidFill>
                <a:latin typeface="Menlo"/>
                <a:ea typeface="Menlo"/>
              </a:rPr>
              <a:t>button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&gt;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       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&lt;</a:t>
            </a:r>
            <a:r>
              <a:rPr b="1" lang="en-US" sz="2200" spc="-1" strike="noStrike">
                <a:solidFill>
                  <a:srgbClr val="00006d"/>
                </a:solidFill>
                <a:latin typeface="Menlo"/>
                <a:ea typeface="Menlo"/>
              </a:rPr>
              <a:t>pre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&gt;{</a:t>
            </a:r>
            <a:r>
              <a:rPr b="1" i="1" lang="en-US" sz="2200" spc="-1" strike="noStrike">
                <a:solidFill>
                  <a:srgbClr val="520067"/>
                </a:solidFill>
                <a:latin typeface="Menlo"/>
                <a:ea typeface="Menlo"/>
              </a:rPr>
              <a:t>JSON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.</a:t>
            </a:r>
            <a:r>
              <a:rPr b="0" lang="en-US" sz="2200" spc="-1" strike="noStrike">
                <a:solidFill>
                  <a:srgbClr val="676834"/>
                </a:solidFill>
                <a:latin typeface="Menlo"/>
                <a:ea typeface="Menlo"/>
              </a:rPr>
              <a:t>stringify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0" lang="en-US" sz="2200" spc="-1" strike="noStrike">
                <a:solidFill>
                  <a:srgbClr val="377170"/>
                </a:solidFill>
                <a:latin typeface="Menlo"/>
                <a:ea typeface="Menlo"/>
              </a:rPr>
              <a:t>list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, </a:t>
            </a:r>
            <a:r>
              <a:rPr b="1" lang="en-US" sz="2200" spc="-1" strike="noStrike">
                <a:solidFill>
                  <a:srgbClr val="00006d"/>
                </a:solidFill>
                <a:latin typeface="Menlo"/>
                <a:ea typeface="Menlo"/>
              </a:rPr>
              <a:t>null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, </a:t>
            </a:r>
            <a:r>
              <a:rPr b="0" lang="en-US" sz="2200" spc="-1" strike="noStrike">
                <a:solidFill>
                  <a:srgbClr val="0000fe"/>
                </a:solidFill>
                <a:latin typeface="Menlo"/>
                <a:ea typeface="Menlo"/>
              </a:rPr>
              <a:t>2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)}&lt;/</a:t>
            </a:r>
            <a:r>
              <a:rPr b="1" lang="en-US" sz="2200" spc="-1" strike="noStrike">
                <a:solidFill>
                  <a:srgbClr val="00006d"/>
                </a:solidFill>
                <a:latin typeface="Menlo"/>
                <a:ea typeface="Menlo"/>
              </a:rPr>
              <a:t>pre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&gt;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     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&lt;/</a:t>
            </a:r>
            <a:r>
              <a:rPr b="1" lang="en-US" sz="2200" spc="-1" strike="noStrike">
                <a:solidFill>
                  <a:srgbClr val="00006d"/>
                </a:solidFill>
                <a:latin typeface="Menlo"/>
                <a:ea typeface="Menlo"/>
              </a:rPr>
              <a:t>div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&gt;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&lt;/</a:t>
            </a:r>
            <a:r>
              <a:rPr b="1" lang="en-US" sz="2200" spc="-1" strike="noStrike">
                <a:solidFill>
                  <a:srgbClr val="00006d"/>
                </a:solidFill>
                <a:latin typeface="Menlo"/>
                <a:ea typeface="Menlo"/>
              </a:rPr>
              <a:t>div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&gt;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);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}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CustomShape 1"/>
          <p:cNvSpPr/>
          <p:nvPr/>
        </p:nvSpPr>
        <p:spPr>
          <a:xfrm>
            <a:off x="504000" y="301320"/>
            <a:ext cx="9070200" cy="12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useKeypress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70" name="CustomShape 2"/>
          <p:cNvSpPr/>
          <p:nvPr/>
        </p:nvSpPr>
        <p:spPr>
          <a:xfrm>
            <a:off x="504000" y="1768680"/>
            <a:ext cx="9070200" cy="557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6d"/>
                </a:solidFill>
                <a:latin typeface="Menlo"/>
                <a:ea typeface="Menlo"/>
              </a:rPr>
              <a:t>export default function </a:t>
            </a:r>
            <a:r>
              <a:rPr b="0" i="1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UseKeypress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() {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en-US" sz="2200" spc="-1" strike="noStrike">
                <a:solidFill>
                  <a:srgbClr val="00006d"/>
                </a:solidFill>
                <a:latin typeface="Menlo"/>
                <a:ea typeface="Menlo"/>
              </a:rPr>
              <a:t>const </a:t>
            </a:r>
            <a:r>
              <a:rPr b="0" lang="en-US" sz="2200" spc="-1" strike="noStrike">
                <a:solidFill>
                  <a:srgbClr val="377170"/>
                </a:solidFill>
                <a:latin typeface="Menlo"/>
                <a:ea typeface="Menlo"/>
              </a:rPr>
              <a:t>states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= [];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0" i="1" lang="en-US" sz="2200" spc="-1" strike="noStrike">
                <a:solidFill>
                  <a:srgbClr val="6d6d6d"/>
                </a:solidFill>
                <a:latin typeface="Menlo"/>
                <a:ea typeface="Menlo"/>
              </a:rPr>
              <a:t>// eslint-disable-next-line react-hooks/rules-of-hooks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2200" spc="-1" strike="noStrike">
                <a:solidFill>
                  <a:srgbClr val="6d6d6d"/>
                </a:solidFill>
                <a:latin typeface="Menlo"/>
                <a:ea typeface="Menlo"/>
              </a:rPr>
              <a:t>  </a:t>
            </a:r>
            <a:r>
              <a:rPr b="1" lang="en-US" sz="2200" spc="-1" strike="noStrike">
                <a:solidFill>
                  <a:srgbClr val="00006d"/>
                </a:solidFill>
                <a:latin typeface="Menlo"/>
                <a:ea typeface="Menlo"/>
              </a:rPr>
              <a:t>for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1" lang="en-US" sz="2200" spc="-1" strike="noStrike">
                <a:solidFill>
                  <a:srgbClr val="00006d"/>
                </a:solidFill>
                <a:latin typeface="Menlo"/>
                <a:ea typeface="Menlo"/>
              </a:rPr>
              <a:t>const </a:t>
            </a:r>
            <a:r>
              <a:rPr b="0" lang="en-US" sz="2200" spc="-1" strike="noStrike">
                <a:solidFill>
                  <a:srgbClr val="377170"/>
                </a:solidFill>
                <a:latin typeface="Menlo"/>
                <a:ea typeface="Menlo"/>
              </a:rPr>
              <a:t>key </a:t>
            </a:r>
            <a:r>
              <a:rPr b="1" lang="en-US" sz="2200" spc="-1" strike="noStrike">
                <a:solidFill>
                  <a:srgbClr val="00006d"/>
                </a:solidFill>
                <a:latin typeface="Menlo"/>
                <a:ea typeface="Menlo"/>
              </a:rPr>
              <a:t>of </a:t>
            </a:r>
            <a:r>
              <a:rPr b="0" lang="en-US" sz="2200" spc="-1" strike="noStrike">
                <a:solidFill>
                  <a:srgbClr val="377170"/>
                </a:solidFill>
                <a:latin typeface="Menlo"/>
                <a:ea typeface="Menlo"/>
              </a:rPr>
              <a:t>keys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) </a:t>
            </a:r>
            <a:r>
              <a:rPr b="0" lang="en-US" sz="2200" spc="-1" strike="noStrike">
                <a:solidFill>
                  <a:srgbClr val="377170"/>
                </a:solidFill>
                <a:latin typeface="Menlo"/>
                <a:ea typeface="Menlo"/>
              </a:rPr>
              <a:t>states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.</a:t>
            </a:r>
            <a:r>
              <a:rPr b="0" lang="en-US" sz="2200" spc="-1" strike="noStrike">
                <a:solidFill>
                  <a:srgbClr val="676834"/>
                </a:solidFill>
                <a:latin typeface="Menlo"/>
                <a:ea typeface="Menlo"/>
              </a:rPr>
              <a:t>push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1" i="1" lang="en-US" sz="2200" spc="-1" strike="noStrike">
                <a:solidFill>
                  <a:srgbClr val="520067"/>
                </a:solidFill>
                <a:latin typeface="Menlo"/>
                <a:ea typeface="Menlo"/>
              </a:rPr>
              <a:t>useKeyPress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0" lang="en-US" sz="2200" spc="-1" strike="noStrike">
                <a:solidFill>
                  <a:srgbClr val="377170"/>
                </a:solidFill>
                <a:latin typeface="Menlo"/>
                <a:ea typeface="Menlo"/>
              </a:rPr>
              <a:t>key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)[</a:t>
            </a:r>
            <a:r>
              <a:rPr b="0" lang="en-US" sz="2200" spc="-1" strike="noStrike">
                <a:solidFill>
                  <a:srgbClr val="0000fe"/>
                </a:solidFill>
                <a:latin typeface="Menlo"/>
                <a:ea typeface="Menlo"/>
              </a:rPr>
              <a:t>0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]);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en-US" sz="2200" spc="-1" strike="noStrike">
                <a:solidFill>
                  <a:srgbClr val="00006d"/>
                </a:solidFill>
                <a:latin typeface="Menlo"/>
                <a:ea typeface="Menlo"/>
              </a:rPr>
              <a:t>return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&lt;</a:t>
            </a:r>
            <a:r>
              <a:rPr b="1" lang="en-US" sz="2200" spc="-1" strike="noStrike">
                <a:solidFill>
                  <a:srgbClr val="00006d"/>
                </a:solidFill>
                <a:latin typeface="Menlo"/>
                <a:ea typeface="Menlo"/>
              </a:rPr>
              <a:t>div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&gt;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Menlo"/>
              </a:rPr>
              <a:t>       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Menlo"/>
              </a:rPr>
              <a:t>Try pressing numbers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       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&lt;</a:t>
            </a:r>
            <a:r>
              <a:rPr b="1" lang="en-US" sz="2200" spc="-1" strike="noStrike">
                <a:solidFill>
                  <a:srgbClr val="00006d"/>
                </a:solidFill>
                <a:latin typeface="Menlo"/>
                <a:ea typeface="Menlo"/>
              </a:rPr>
              <a:t>br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/&gt;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       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{</a:t>
            </a:r>
            <a:r>
              <a:rPr b="0" lang="en-US" sz="2200" spc="-1" strike="noStrike">
                <a:solidFill>
                  <a:srgbClr val="377170"/>
                </a:solidFill>
                <a:latin typeface="Menlo"/>
                <a:ea typeface="Menlo"/>
              </a:rPr>
              <a:t>states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.</a:t>
            </a:r>
            <a:r>
              <a:rPr b="0" lang="en-US" sz="2200" spc="-1" strike="noStrike">
                <a:solidFill>
                  <a:srgbClr val="676834"/>
                </a:solidFill>
                <a:latin typeface="Menlo"/>
                <a:ea typeface="Menlo"/>
              </a:rPr>
              <a:t>reduce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((s, pressed, index) =&gt; s + (pressed ? (s ? </a:t>
            </a:r>
            <a:r>
              <a:rPr b="1" lang="en-US" sz="2200" spc="-1" strike="noStrike">
                <a:solidFill>
                  <a:srgbClr val="0f7003"/>
                </a:solidFill>
                <a:latin typeface="Menlo"/>
                <a:ea typeface="Menlo"/>
              </a:rPr>
              <a:t>' + '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: </a:t>
            </a:r>
            <a:r>
              <a:rPr b="1" lang="en-US" sz="2200" spc="-1" strike="noStrike">
                <a:solidFill>
                  <a:srgbClr val="0f7003"/>
                </a:solidFill>
                <a:latin typeface="Menlo"/>
                <a:ea typeface="Menlo"/>
              </a:rPr>
              <a:t>''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) + </a:t>
            </a:r>
            <a:r>
              <a:rPr b="0" lang="en-US" sz="2200" spc="-1" strike="noStrike">
                <a:solidFill>
                  <a:srgbClr val="377170"/>
                </a:solidFill>
                <a:latin typeface="Menlo"/>
                <a:ea typeface="Menlo"/>
              </a:rPr>
              <a:t>keys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[index] : </a:t>
            </a:r>
            <a:r>
              <a:rPr b="1" lang="en-US" sz="2200" spc="-1" strike="noStrike">
                <a:solidFill>
                  <a:srgbClr val="0f7003"/>
                </a:solidFill>
                <a:latin typeface="Menlo"/>
                <a:ea typeface="Menlo"/>
              </a:rPr>
              <a:t>''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), </a:t>
            </a:r>
            <a:r>
              <a:rPr b="1" lang="en-US" sz="2200" spc="-1" strike="noStrike">
                <a:solidFill>
                  <a:srgbClr val="0f7003"/>
                </a:solidFill>
                <a:latin typeface="Menlo"/>
                <a:ea typeface="Menlo"/>
              </a:rPr>
              <a:t>''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)}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&lt;/</a:t>
            </a:r>
            <a:r>
              <a:rPr b="1" lang="en-US" sz="2200" spc="-1" strike="noStrike">
                <a:solidFill>
                  <a:srgbClr val="00006d"/>
                </a:solidFill>
                <a:latin typeface="Menlo"/>
                <a:ea typeface="Menlo"/>
              </a:rPr>
              <a:t>div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&gt;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);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}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CustomShape 1"/>
          <p:cNvSpPr/>
          <p:nvPr/>
        </p:nvSpPr>
        <p:spPr>
          <a:xfrm>
            <a:off x="504000" y="301320"/>
            <a:ext cx="9070200" cy="12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useHover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72" name="CustomShape 2"/>
          <p:cNvSpPr/>
          <p:nvPr/>
        </p:nvSpPr>
        <p:spPr>
          <a:xfrm>
            <a:off x="504000" y="1768680"/>
            <a:ext cx="9070200" cy="578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6d"/>
                </a:solidFill>
                <a:latin typeface="Menlo"/>
                <a:ea typeface="Menlo"/>
              </a:rPr>
              <a:t>const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Demo = () =&gt; {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en-US" sz="2200" spc="-1" strike="noStrike">
                <a:solidFill>
                  <a:srgbClr val="00006d"/>
                </a:solidFill>
                <a:latin typeface="Menlo"/>
                <a:ea typeface="Menlo"/>
              </a:rPr>
              <a:t>const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element = (hovered) =&gt;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&lt;</a:t>
            </a:r>
            <a:r>
              <a:rPr b="1" lang="en-US" sz="2200" spc="-1" strike="noStrike">
                <a:solidFill>
                  <a:srgbClr val="00006d"/>
                </a:solidFill>
                <a:latin typeface="Menlo"/>
                <a:ea typeface="Menlo"/>
              </a:rPr>
              <a:t>div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&gt;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     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Hover me! {hovered &amp;&amp; </a:t>
            </a:r>
            <a:r>
              <a:rPr b="1" lang="en-US" sz="2200" spc="-1" strike="noStrike">
                <a:solidFill>
                  <a:srgbClr val="0f7003"/>
                </a:solidFill>
                <a:latin typeface="Menlo"/>
                <a:ea typeface="Menlo"/>
              </a:rPr>
              <a:t>'Thanks!'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}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&lt;/</a:t>
            </a:r>
            <a:r>
              <a:rPr b="1" lang="en-US" sz="2200" spc="-1" strike="noStrike">
                <a:solidFill>
                  <a:srgbClr val="00006d"/>
                </a:solidFill>
                <a:latin typeface="Menlo"/>
                <a:ea typeface="Menlo"/>
              </a:rPr>
              <a:t>div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&gt;;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en-US" sz="2200" spc="-1" strike="noStrike">
                <a:solidFill>
                  <a:srgbClr val="00006d"/>
                </a:solidFill>
                <a:latin typeface="Menlo"/>
                <a:ea typeface="Menlo"/>
              </a:rPr>
              <a:t>const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[</a:t>
            </a:r>
            <a:r>
              <a:rPr b="0" lang="en-US" sz="2200" spc="-1" strike="noStrike">
                <a:solidFill>
                  <a:srgbClr val="377170"/>
                </a:solidFill>
                <a:latin typeface="Menlo"/>
                <a:ea typeface="Menlo"/>
              </a:rPr>
              <a:t>hoverable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, </a:t>
            </a:r>
            <a:r>
              <a:rPr b="0" lang="en-US" sz="2200" spc="-1" strike="noStrike">
                <a:solidFill>
                  <a:srgbClr val="377170"/>
                </a:solidFill>
                <a:latin typeface="Menlo"/>
                <a:ea typeface="Menlo"/>
              </a:rPr>
              <a:t>hovered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] = </a:t>
            </a:r>
            <a:r>
              <a:rPr b="1" i="1" lang="en-US" sz="2200" spc="-1" strike="noStrike">
                <a:solidFill>
                  <a:srgbClr val="520067"/>
                </a:solidFill>
                <a:latin typeface="Menlo"/>
                <a:ea typeface="Menlo"/>
              </a:rPr>
              <a:t>useHover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(element);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en-US" sz="2200" spc="-1" strike="noStrike">
                <a:solidFill>
                  <a:srgbClr val="00006d"/>
                </a:solidFill>
                <a:latin typeface="Menlo"/>
                <a:ea typeface="Menlo"/>
              </a:rPr>
              <a:t>return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&lt;</a:t>
            </a:r>
            <a:r>
              <a:rPr b="1" lang="en-US" sz="2200" spc="-1" strike="noStrike">
                <a:solidFill>
                  <a:srgbClr val="00006d"/>
                </a:solidFill>
                <a:latin typeface="Menlo"/>
                <a:ea typeface="Menlo"/>
              </a:rPr>
              <a:t>div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&gt;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     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{</a:t>
            </a:r>
            <a:r>
              <a:rPr b="0" lang="en-US" sz="2200" spc="-1" strike="noStrike">
                <a:solidFill>
                  <a:srgbClr val="377170"/>
                </a:solidFill>
                <a:latin typeface="Menlo"/>
                <a:ea typeface="Menlo"/>
              </a:rPr>
              <a:t>hoverable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}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     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&lt;</a:t>
            </a:r>
            <a:r>
              <a:rPr b="1" lang="en-US" sz="2200" spc="-1" strike="noStrike">
                <a:solidFill>
                  <a:srgbClr val="00006d"/>
                </a:solidFill>
                <a:latin typeface="Menlo"/>
                <a:ea typeface="Menlo"/>
              </a:rPr>
              <a:t>div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&gt;{</a:t>
            </a:r>
            <a:r>
              <a:rPr b="0" lang="en-US" sz="2200" spc="-1" strike="noStrike">
                <a:solidFill>
                  <a:srgbClr val="377170"/>
                </a:solidFill>
                <a:latin typeface="Menlo"/>
                <a:ea typeface="Menlo"/>
              </a:rPr>
              <a:t>hovered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? </a:t>
            </a:r>
            <a:r>
              <a:rPr b="1" lang="en-US" sz="2200" spc="-1" strike="noStrike">
                <a:solidFill>
                  <a:srgbClr val="0f7003"/>
                </a:solidFill>
                <a:latin typeface="Menlo"/>
                <a:ea typeface="Menlo"/>
              </a:rPr>
              <a:t>'HOVERED'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: </a:t>
            </a:r>
            <a:r>
              <a:rPr b="1" lang="en-US" sz="2200" spc="-1" strike="noStrike">
                <a:solidFill>
                  <a:srgbClr val="0f7003"/>
                </a:solidFill>
                <a:latin typeface="Menlo"/>
                <a:ea typeface="Menlo"/>
              </a:rPr>
              <a:t>''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}&lt;/</a:t>
            </a:r>
            <a:r>
              <a:rPr b="1" lang="en-US" sz="2200" spc="-1" strike="noStrike">
                <a:solidFill>
                  <a:srgbClr val="00006d"/>
                </a:solidFill>
                <a:latin typeface="Menlo"/>
                <a:ea typeface="Menlo"/>
              </a:rPr>
              <a:t>div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&gt;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&lt;/</a:t>
            </a:r>
            <a:r>
              <a:rPr b="1" lang="en-US" sz="2200" spc="-1" strike="noStrike">
                <a:solidFill>
                  <a:srgbClr val="00006d"/>
                </a:solidFill>
                <a:latin typeface="Menlo"/>
                <a:ea typeface="Menlo"/>
              </a:rPr>
              <a:t>div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&gt;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);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};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CustomShape 1"/>
          <p:cNvSpPr/>
          <p:nvPr/>
        </p:nvSpPr>
        <p:spPr>
          <a:xfrm>
            <a:off x="504000" y="301320"/>
            <a:ext cx="9070200" cy="12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useEvent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74" name="CustomShape 2"/>
          <p:cNvSpPr/>
          <p:nvPr/>
        </p:nvSpPr>
        <p:spPr>
          <a:xfrm>
            <a:off x="504000" y="1768680"/>
            <a:ext cx="9070200" cy="564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94000"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6d"/>
                </a:solidFill>
                <a:latin typeface="Menlo"/>
                <a:ea typeface="Menlo"/>
              </a:rPr>
              <a:t>const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Demo = () =&gt; {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en-US" sz="2200" spc="-1" strike="noStrike">
                <a:solidFill>
                  <a:srgbClr val="00006d"/>
                </a:solidFill>
                <a:latin typeface="Menlo"/>
                <a:ea typeface="Menlo"/>
              </a:rPr>
              <a:t>const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[</a:t>
            </a:r>
            <a:r>
              <a:rPr b="0" lang="en-US" sz="2200" spc="-1" strike="noStrike">
                <a:solidFill>
                  <a:srgbClr val="377170"/>
                </a:solidFill>
                <a:latin typeface="Menlo"/>
                <a:ea typeface="Menlo"/>
              </a:rPr>
              <a:t>list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, {</a:t>
            </a:r>
            <a:r>
              <a:rPr b="0" lang="en-US" sz="2200" spc="-1" strike="noStrike">
                <a:solidFill>
                  <a:srgbClr val="377170"/>
                </a:solidFill>
                <a:latin typeface="Menlo"/>
                <a:ea typeface="Menlo"/>
              </a:rPr>
              <a:t>push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, </a:t>
            </a:r>
            <a:r>
              <a:rPr b="0" lang="en-US" sz="2200" spc="-1" strike="noStrike">
                <a:solidFill>
                  <a:srgbClr val="377170"/>
                </a:solidFill>
                <a:latin typeface="Menlo"/>
                <a:ea typeface="Menlo"/>
              </a:rPr>
              <a:t>clear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}] = </a:t>
            </a:r>
            <a:r>
              <a:rPr b="0" i="1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useList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();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en-US" sz="2200" spc="-1" strike="noStrike">
                <a:solidFill>
                  <a:srgbClr val="00006d"/>
                </a:solidFill>
                <a:latin typeface="Menlo"/>
                <a:ea typeface="Menlo"/>
              </a:rPr>
              <a:t>const </a:t>
            </a:r>
            <a:r>
              <a:rPr b="0" lang="en-US" sz="2200" spc="-1" strike="noStrike">
                <a:solidFill>
                  <a:srgbClr val="377170"/>
                </a:solidFill>
                <a:latin typeface="Menlo"/>
                <a:ea typeface="Menlo"/>
              </a:rPr>
              <a:t>onKeyDown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= </a:t>
            </a:r>
            <a:r>
              <a:rPr b="0" i="1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useCallback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(({key}) =&gt; {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1" lang="en-US" sz="2200" spc="-1" strike="noStrike">
                <a:solidFill>
                  <a:srgbClr val="00006d"/>
                </a:solidFill>
                <a:latin typeface="Menlo"/>
                <a:ea typeface="Menlo"/>
              </a:rPr>
              <a:t>if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(key === </a:t>
            </a:r>
            <a:r>
              <a:rPr b="1" lang="en-US" sz="2200" spc="-1" strike="noStrike">
                <a:solidFill>
                  <a:srgbClr val="0f7003"/>
                </a:solidFill>
                <a:latin typeface="Menlo"/>
                <a:ea typeface="Menlo"/>
              </a:rPr>
              <a:t>'r'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) </a:t>
            </a:r>
            <a:r>
              <a:rPr b="0" lang="en-US" sz="2200" spc="-1" strike="noStrike">
                <a:solidFill>
                  <a:srgbClr val="377170"/>
                </a:solidFill>
                <a:latin typeface="Menlo"/>
                <a:ea typeface="Menlo"/>
              </a:rPr>
              <a:t>clear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();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0" lang="en-US" sz="2200" spc="-1" strike="noStrike">
                <a:solidFill>
                  <a:srgbClr val="377170"/>
                </a:solidFill>
                <a:latin typeface="Menlo"/>
                <a:ea typeface="Menlo"/>
              </a:rPr>
              <a:t>push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(key);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}, []);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i="1" lang="en-US" sz="2200" spc="-1" strike="noStrike">
                <a:solidFill>
                  <a:srgbClr val="520067"/>
                </a:solidFill>
                <a:latin typeface="Menlo"/>
                <a:ea typeface="Menlo"/>
              </a:rPr>
              <a:t>useEvent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1" lang="en-US" sz="2200" spc="-1" strike="noStrike">
                <a:solidFill>
                  <a:srgbClr val="0f7003"/>
                </a:solidFill>
                <a:latin typeface="Menlo"/>
                <a:ea typeface="Menlo"/>
              </a:rPr>
              <a:t>'keydown'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, </a:t>
            </a:r>
            <a:r>
              <a:rPr b="0" lang="en-US" sz="2200" spc="-1" strike="noStrike">
                <a:solidFill>
                  <a:srgbClr val="377170"/>
                </a:solidFill>
                <a:latin typeface="Menlo"/>
                <a:ea typeface="Menlo"/>
              </a:rPr>
              <a:t>onKeyDown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);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en-US" sz="2200" spc="-1" strike="noStrike">
                <a:solidFill>
                  <a:srgbClr val="00006d"/>
                </a:solidFill>
                <a:latin typeface="Menlo"/>
                <a:ea typeface="Menlo"/>
              </a:rPr>
              <a:t>return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&lt;</a:t>
            </a:r>
            <a:r>
              <a:rPr b="1" lang="en-US" sz="2200" spc="-1" strike="noStrike">
                <a:solidFill>
                  <a:srgbClr val="00006d"/>
                </a:solidFill>
                <a:latin typeface="Menlo"/>
                <a:ea typeface="Menlo"/>
              </a:rPr>
              <a:t>div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&gt;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     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&lt;</a:t>
            </a:r>
            <a:r>
              <a:rPr b="1" lang="en-US" sz="2200" spc="-1" strike="noStrike">
                <a:solidFill>
                  <a:srgbClr val="00006d"/>
                </a:solidFill>
                <a:latin typeface="Menlo"/>
                <a:ea typeface="Menlo"/>
              </a:rPr>
              <a:t>pre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&gt;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       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{</a:t>
            </a:r>
            <a:r>
              <a:rPr b="1" i="1" lang="en-US" sz="2200" spc="-1" strike="noStrike">
                <a:solidFill>
                  <a:srgbClr val="520067"/>
                </a:solidFill>
                <a:latin typeface="Menlo"/>
                <a:ea typeface="Menlo"/>
              </a:rPr>
              <a:t>JSON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.</a:t>
            </a:r>
            <a:r>
              <a:rPr b="0" lang="en-US" sz="2200" spc="-1" strike="noStrike">
                <a:solidFill>
                  <a:srgbClr val="676834"/>
                </a:solidFill>
                <a:latin typeface="Menlo"/>
                <a:ea typeface="Menlo"/>
              </a:rPr>
              <a:t>stringify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0" lang="en-US" sz="2200" spc="-1" strike="noStrike">
                <a:solidFill>
                  <a:srgbClr val="377170"/>
                </a:solidFill>
                <a:latin typeface="Menlo"/>
                <a:ea typeface="Menlo"/>
              </a:rPr>
              <a:t>list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, </a:t>
            </a:r>
            <a:r>
              <a:rPr b="1" lang="en-US" sz="2200" spc="-1" strike="noStrike">
                <a:solidFill>
                  <a:srgbClr val="00006d"/>
                </a:solidFill>
                <a:latin typeface="Menlo"/>
                <a:ea typeface="Menlo"/>
              </a:rPr>
              <a:t>null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, </a:t>
            </a:r>
            <a:r>
              <a:rPr b="0" lang="en-US" sz="2200" spc="-1" strike="noStrike">
                <a:solidFill>
                  <a:srgbClr val="0000fe"/>
                </a:solidFill>
                <a:latin typeface="Menlo"/>
                <a:ea typeface="Menlo"/>
              </a:rPr>
              <a:t>4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)}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     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&lt;/</a:t>
            </a:r>
            <a:r>
              <a:rPr b="1" lang="en-US" sz="2200" spc="-1" strike="noStrike">
                <a:solidFill>
                  <a:srgbClr val="00006d"/>
                </a:solidFill>
                <a:latin typeface="Menlo"/>
                <a:ea typeface="Menlo"/>
              </a:rPr>
              <a:t>pre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&gt;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&lt;/</a:t>
            </a:r>
            <a:r>
              <a:rPr b="1" lang="en-US" sz="2200" spc="-1" strike="noStrike">
                <a:solidFill>
                  <a:srgbClr val="00006d"/>
                </a:solidFill>
                <a:latin typeface="Menlo"/>
                <a:ea typeface="Menlo"/>
              </a:rPr>
              <a:t>div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&gt;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);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};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CustomShape 1"/>
          <p:cNvSpPr/>
          <p:nvPr/>
        </p:nvSpPr>
        <p:spPr>
          <a:xfrm>
            <a:off x="504000" y="301320"/>
            <a:ext cx="9070200" cy="12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useLogger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76" name="CustomShape 2"/>
          <p:cNvSpPr/>
          <p:nvPr/>
        </p:nvSpPr>
        <p:spPr>
          <a:xfrm>
            <a:off x="504000" y="1768680"/>
            <a:ext cx="9070200" cy="438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6d"/>
                </a:solidFill>
                <a:latin typeface="Menlo"/>
                <a:ea typeface="Menlo"/>
              </a:rPr>
              <a:t>import </a:t>
            </a:r>
            <a:r>
              <a:rPr b="0" lang="en-US" sz="3200" spc="-1" strike="noStrike">
                <a:solidFill>
                  <a:srgbClr val="000000"/>
                </a:solidFill>
                <a:latin typeface="Menlo"/>
                <a:ea typeface="Menlo"/>
              </a:rPr>
              <a:t>{</a:t>
            </a:r>
            <a:r>
              <a:rPr b="1" i="1" lang="en-US" sz="3200" spc="-1" strike="noStrike">
                <a:solidFill>
                  <a:srgbClr val="520067"/>
                </a:solidFill>
                <a:latin typeface="Menlo"/>
                <a:ea typeface="Menlo"/>
              </a:rPr>
              <a:t>useLogger</a:t>
            </a:r>
            <a:r>
              <a:rPr b="0" lang="en-US" sz="3200" spc="-1" strike="noStrike">
                <a:solidFill>
                  <a:srgbClr val="000000"/>
                </a:solidFill>
                <a:latin typeface="Menlo"/>
                <a:ea typeface="Menlo"/>
              </a:rPr>
              <a:t>} </a:t>
            </a:r>
            <a:r>
              <a:rPr b="1" lang="en-US" sz="3200" spc="-1" strike="noStrike">
                <a:solidFill>
                  <a:srgbClr val="00006d"/>
                </a:solidFill>
                <a:latin typeface="Menlo"/>
                <a:ea typeface="Menlo"/>
              </a:rPr>
              <a:t>from </a:t>
            </a:r>
            <a:r>
              <a:rPr b="1" lang="en-US" sz="3200" spc="-1" strike="noStrike">
                <a:solidFill>
                  <a:srgbClr val="0f7003"/>
                </a:solidFill>
                <a:latin typeface="Menlo"/>
                <a:ea typeface="Menlo"/>
              </a:rPr>
              <a:t>'react-use'</a:t>
            </a:r>
            <a:r>
              <a:rPr b="0" lang="en-US" sz="3200" spc="-1" strike="noStrike">
                <a:solidFill>
                  <a:srgbClr val="000000"/>
                </a:solidFill>
                <a:latin typeface="Menlo"/>
                <a:ea typeface="Menlo"/>
              </a:rPr>
              <a:t>;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6d"/>
                </a:solidFill>
                <a:latin typeface="Menlo"/>
                <a:ea typeface="Menlo"/>
              </a:rPr>
              <a:t>const </a:t>
            </a:r>
            <a:r>
              <a:rPr b="0" lang="en-US" sz="3200" spc="-1" strike="noStrike">
                <a:solidFill>
                  <a:srgbClr val="000000"/>
                </a:solidFill>
                <a:latin typeface="Menlo"/>
                <a:ea typeface="Menlo"/>
              </a:rPr>
              <a:t>Demo = (props) =&gt; {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i="1" lang="en-US" sz="3200" spc="-1" strike="noStrike">
                <a:solidFill>
                  <a:srgbClr val="520067"/>
                </a:solidFill>
                <a:latin typeface="Menlo"/>
                <a:ea typeface="Menlo"/>
              </a:rPr>
              <a:t>useLogger</a:t>
            </a:r>
            <a:r>
              <a:rPr b="0" lang="en-US" sz="32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1" lang="en-US" sz="3200" spc="-1" strike="noStrike">
                <a:solidFill>
                  <a:srgbClr val="0f7003"/>
                </a:solidFill>
                <a:latin typeface="Menlo"/>
                <a:ea typeface="Menlo"/>
              </a:rPr>
              <a:t>'Demo'</a:t>
            </a:r>
            <a:r>
              <a:rPr b="0" lang="en-US" sz="3200" spc="-1" strike="noStrike">
                <a:solidFill>
                  <a:srgbClr val="000000"/>
                </a:solidFill>
                <a:latin typeface="Menlo"/>
                <a:ea typeface="Menlo"/>
              </a:rPr>
              <a:t>, props);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en-US" sz="3200" spc="-1" strike="noStrike">
                <a:solidFill>
                  <a:srgbClr val="00006d"/>
                </a:solidFill>
                <a:latin typeface="Menlo"/>
                <a:ea typeface="Menlo"/>
              </a:rPr>
              <a:t>return null</a:t>
            </a:r>
            <a:r>
              <a:rPr b="0" lang="en-US" sz="3200" spc="-1" strike="noStrike">
                <a:solidFill>
                  <a:srgbClr val="000000"/>
                </a:solidFill>
                <a:latin typeface="Menlo"/>
                <a:ea typeface="Menlo"/>
              </a:rPr>
              <a:t>;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Menlo"/>
                <a:ea typeface="Menlo"/>
              </a:rPr>
              <a:t>};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9" dur="indefinite" restart="never" nodeType="tmRoot">
          <p:childTnLst>
            <p:seq>
              <p:cTn id="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CustomShape 1"/>
          <p:cNvSpPr/>
          <p:nvPr/>
        </p:nvSpPr>
        <p:spPr>
          <a:xfrm>
            <a:off x="504000" y="301320"/>
            <a:ext cx="9070200" cy="12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useNetwork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78" name="CustomShape 2"/>
          <p:cNvSpPr/>
          <p:nvPr/>
        </p:nvSpPr>
        <p:spPr>
          <a:xfrm>
            <a:off x="504000" y="1768680"/>
            <a:ext cx="9070200" cy="438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6d"/>
                </a:solidFill>
                <a:latin typeface="Menlo"/>
                <a:ea typeface="Menlo"/>
              </a:rPr>
              <a:t>const </a:t>
            </a:r>
            <a:r>
              <a:rPr b="0" lang="en-US" sz="3200" spc="-1" strike="noStrike">
                <a:solidFill>
                  <a:srgbClr val="000000"/>
                </a:solidFill>
                <a:latin typeface="Menlo"/>
                <a:ea typeface="Menlo"/>
              </a:rPr>
              <a:t>Demo = () =&gt; {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en-US" sz="3200" spc="-1" strike="noStrike">
                <a:solidFill>
                  <a:srgbClr val="00006d"/>
                </a:solidFill>
                <a:latin typeface="Menlo"/>
                <a:ea typeface="Menlo"/>
              </a:rPr>
              <a:t>const </a:t>
            </a:r>
            <a:r>
              <a:rPr b="0" lang="en-US" sz="3200" spc="-1" strike="noStrike">
                <a:solidFill>
                  <a:srgbClr val="377170"/>
                </a:solidFill>
                <a:latin typeface="Menlo"/>
                <a:ea typeface="Menlo"/>
              </a:rPr>
              <a:t>state </a:t>
            </a:r>
            <a:r>
              <a:rPr b="0" lang="en-US" sz="3200" spc="-1" strike="noStrike">
                <a:solidFill>
                  <a:srgbClr val="000000"/>
                </a:solidFill>
                <a:latin typeface="Menlo"/>
                <a:ea typeface="Menlo"/>
              </a:rPr>
              <a:t>= </a:t>
            </a:r>
            <a:r>
              <a:rPr b="1" i="1" lang="en-US" sz="3200" spc="-1" strike="noStrike">
                <a:solidFill>
                  <a:srgbClr val="520067"/>
                </a:solidFill>
                <a:latin typeface="Menlo"/>
                <a:ea typeface="Menlo"/>
              </a:rPr>
              <a:t>useNetwork</a:t>
            </a:r>
            <a:r>
              <a:rPr b="0" lang="en-US" sz="3200" spc="-1" strike="noStrike">
                <a:solidFill>
                  <a:srgbClr val="000000"/>
                </a:solidFill>
                <a:latin typeface="Menlo"/>
                <a:ea typeface="Menlo"/>
              </a:rPr>
              <a:t>();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en-US" sz="3200" spc="-1" strike="noStrike">
                <a:solidFill>
                  <a:srgbClr val="00006d"/>
                </a:solidFill>
                <a:latin typeface="Menlo"/>
                <a:ea typeface="Menlo"/>
              </a:rPr>
              <a:t>return </a:t>
            </a:r>
            <a:r>
              <a:rPr b="0" lang="en-US" sz="32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0" lang="en-US" sz="3200" spc="-1" strike="noStrike">
                <a:solidFill>
                  <a:srgbClr val="000000"/>
                </a:solidFill>
                <a:latin typeface="Menlo"/>
                <a:ea typeface="Menlo"/>
              </a:rPr>
              <a:t>&lt;</a:t>
            </a:r>
            <a:r>
              <a:rPr b="1" lang="en-US" sz="3200" spc="-1" strike="noStrike">
                <a:solidFill>
                  <a:srgbClr val="00006d"/>
                </a:solidFill>
                <a:latin typeface="Menlo"/>
                <a:ea typeface="Menlo"/>
              </a:rPr>
              <a:t>pre</a:t>
            </a:r>
            <a:r>
              <a:rPr b="0" lang="en-US" sz="3200" spc="-1" strike="noStrike">
                <a:solidFill>
                  <a:srgbClr val="000000"/>
                </a:solidFill>
                <a:latin typeface="Menlo"/>
                <a:ea typeface="Menlo"/>
              </a:rPr>
              <a:t>&gt;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Menlo"/>
                <a:ea typeface="Menlo"/>
              </a:rPr>
              <a:t>      </a:t>
            </a:r>
            <a:r>
              <a:rPr b="0" lang="en-US" sz="3200" spc="-1" strike="noStrike">
                <a:solidFill>
                  <a:srgbClr val="000000"/>
                </a:solidFill>
                <a:latin typeface="Menlo"/>
                <a:ea typeface="Menlo"/>
              </a:rPr>
              <a:t>{</a:t>
            </a:r>
            <a:r>
              <a:rPr b="1" i="1" lang="en-US" sz="3200" spc="-1" strike="noStrike">
                <a:solidFill>
                  <a:srgbClr val="520067"/>
                </a:solidFill>
                <a:latin typeface="Menlo"/>
                <a:ea typeface="Menlo"/>
              </a:rPr>
              <a:t>JSON</a:t>
            </a:r>
            <a:r>
              <a:rPr b="0" lang="en-US" sz="3200" spc="-1" strike="noStrike">
                <a:solidFill>
                  <a:srgbClr val="000000"/>
                </a:solidFill>
                <a:latin typeface="Menlo"/>
                <a:ea typeface="Menlo"/>
              </a:rPr>
              <a:t>.</a:t>
            </a:r>
            <a:r>
              <a:rPr b="0" lang="en-US" sz="3200" spc="-1" strike="noStrike">
                <a:solidFill>
                  <a:srgbClr val="676834"/>
                </a:solidFill>
                <a:latin typeface="Menlo"/>
                <a:ea typeface="Menlo"/>
              </a:rPr>
              <a:t>stringify</a:t>
            </a:r>
            <a:r>
              <a:rPr b="0" lang="en-US" sz="32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0" lang="en-US" sz="3200" spc="-1" strike="noStrike">
                <a:solidFill>
                  <a:srgbClr val="377170"/>
                </a:solidFill>
                <a:latin typeface="Menlo"/>
                <a:ea typeface="Menlo"/>
              </a:rPr>
              <a:t>state</a:t>
            </a:r>
            <a:r>
              <a:rPr b="0" lang="en-US" sz="3200" spc="-1" strike="noStrike">
                <a:solidFill>
                  <a:srgbClr val="000000"/>
                </a:solidFill>
                <a:latin typeface="Menlo"/>
                <a:ea typeface="Menlo"/>
              </a:rPr>
              <a:t>, </a:t>
            </a:r>
            <a:r>
              <a:rPr b="1" lang="en-US" sz="3200" spc="-1" strike="noStrike">
                <a:solidFill>
                  <a:srgbClr val="00006d"/>
                </a:solidFill>
                <a:latin typeface="Menlo"/>
                <a:ea typeface="Menlo"/>
              </a:rPr>
              <a:t>null</a:t>
            </a:r>
            <a:r>
              <a:rPr b="0" lang="en-US" sz="3200" spc="-1" strike="noStrike">
                <a:solidFill>
                  <a:srgbClr val="000000"/>
                </a:solidFill>
                <a:latin typeface="Menlo"/>
                <a:ea typeface="Menlo"/>
              </a:rPr>
              <a:t>, </a:t>
            </a:r>
            <a:r>
              <a:rPr b="0" lang="en-US" sz="3200" spc="-1" strike="noStrike">
                <a:solidFill>
                  <a:srgbClr val="0000fe"/>
                </a:solidFill>
                <a:latin typeface="Menlo"/>
                <a:ea typeface="Menlo"/>
              </a:rPr>
              <a:t>2</a:t>
            </a:r>
            <a:r>
              <a:rPr b="0" lang="en-US" sz="3200" spc="-1" strike="noStrike">
                <a:solidFill>
                  <a:srgbClr val="000000"/>
                </a:solidFill>
                <a:latin typeface="Menlo"/>
                <a:ea typeface="Menlo"/>
              </a:rPr>
              <a:t>)}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0" lang="en-US" sz="3200" spc="-1" strike="noStrike">
                <a:solidFill>
                  <a:srgbClr val="000000"/>
                </a:solidFill>
                <a:latin typeface="Menlo"/>
                <a:ea typeface="Menlo"/>
              </a:rPr>
              <a:t>&lt;/</a:t>
            </a:r>
            <a:r>
              <a:rPr b="1" lang="en-US" sz="3200" spc="-1" strike="noStrike">
                <a:solidFill>
                  <a:srgbClr val="00006d"/>
                </a:solidFill>
                <a:latin typeface="Menlo"/>
                <a:ea typeface="Menlo"/>
              </a:rPr>
              <a:t>pre</a:t>
            </a:r>
            <a:r>
              <a:rPr b="0" lang="en-US" sz="3200" spc="-1" strike="noStrike">
                <a:solidFill>
                  <a:srgbClr val="000000"/>
                </a:solidFill>
                <a:latin typeface="Menlo"/>
                <a:ea typeface="Menlo"/>
              </a:rPr>
              <a:t>&gt;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0" lang="en-US" sz="3200" spc="-1" strike="noStrike">
                <a:solidFill>
                  <a:srgbClr val="000000"/>
                </a:solidFill>
                <a:latin typeface="Menlo"/>
                <a:ea typeface="Menlo"/>
              </a:rPr>
              <a:t>);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Menlo"/>
                <a:ea typeface="Menlo"/>
              </a:rPr>
              <a:t>};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1" dur="indefinite" restart="never" nodeType="tmRoot">
          <p:childTnLst>
            <p:seq>
              <p:cTn id="5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CustomShape 1"/>
          <p:cNvSpPr/>
          <p:nvPr/>
        </p:nvSpPr>
        <p:spPr>
          <a:xfrm>
            <a:off x="504000" y="301320"/>
            <a:ext cx="9070200" cy="12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useSpring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80" name="CustomShape 2"/>
          <p:cNvSpPr/>
          <p:nvPr/>
        </p:nvSpPr>
        <p:spPr>
          <a:xfrm>
            <a:off x="504000" y="1368000"/>
            <a:ext cx="9070200" cy="611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6d"/>
                </a:solidFill>
                <a:latin typeface="Menlo"/>
                <a:ea typeface="Menlo"/>
              </a:rPr>
              <a:t>const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Demo = () =&gt; {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en-US" sz="2200" spc="-1" strike="noStrike">
                <a:solidFill>
                  <a:srgbClr val="00006d"/>
                </a:solidFill>
                <a:latin typeface="Menlo"/>
                <a:ea typeface="Menlo"/>
              </a:rPr>
              <a:t>const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[</a:t>
            </a:r>
            <a:r>
              <a:rPr b="0" lang="en-US" sz="2200" spc="-1" strike="noStrike">
                <a:solidFill>
                  <a:srgbClr val="377170"/>
                </a:solidFill>
                <a:latin typeface="Menlo"/>
                <a:ea typeface="Menlo"/>
              </a:rPr>
              <a:t>target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, </a:t>
            </a:r>
            <a:r>
              <a:rPr b="0" lang="en-US" sz="2200" spc="-1" strike="noStrike">
                <a:solidFill>
                  <a:srgbClr val="377170"/>
                </a:solidFill>
                <a:latin typeface="Menlo"/>
                <a:ea typeface="Menlo"/>
              </a:rPr>
              <a:t>setTarget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] = </a:t>
            </a:r>
            <a:r>
              <a:rPr b="0" i="1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useState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0" lang="en-US" sz="2200" spc="-1" strike="noStrike">
                <a:solidFill>
                  <a:srgbClr val="0000fe"/>
                </a:solidFill>
                <a:latin typeface="Menlo"/>
                <a:ea typeface="Menlo"/>
              </a:rPr>
              <a:t>50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);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en-US" sz="2200" spc="-1" strike="noStrike">
                <a:solidFill>
                  <a:srgbClr val="00006d"/>
                </a:solidFill>
                <a:latin typeface="Menlo"/>
                <a:ea typeface="Menlo"/>
              </a:rPr>
              <a:t>const </a:t>
            </a:r>
            <a:r>
              <a:rPr b="0" lang="en-US" sz="2200" spc="-1" strike="noStrike">
                <a:solidFill>
                  <a:srgbClr val="377170"/>
                </a:solidFill>
                <a:latin typeface="Menlo"/>
                <a:ea typeface="Menlo"/>
              </a:rPr>
              <a:t>value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= </a:t>
            </a:r>
            <a:r>
              <a:rPr b="1" i="1" lang="en-US" sz="2200" spc="-1" strike="noStrike">
                <a:solidFill>
                  <a:srgbClr val="520067"/>
                </a:solidFill>
                <a:latin typeface="Menlo"/>
                <a:ea typeface="Menlo"/>
              </a:rPr>
              <a:t>useSpring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0" lang="en-US" sz="2200" spc="-1" strike="noStrike">
                <a:solidFill>
                  <a:srgbClr val="377170"/>
                </a:solidFill>
                <a:latin typeface="Menlo"/>
                <a:ea typeface="Menlo"/>
              </a:rPr>
              <a:t>target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);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en-US" sz="2200" spc="-1" strike="noStrike">
                <a:solidFill>
                  <a:srgbClr val="00006d"/>
                </a:solidFill>
                <a:latin typeface="Menlo"/>
                <a:ea typeface="Menlo"/>
              </a:rPr>
              <a:t>return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&lt;</a:t>
            </a:r>
            <a:r>
              <a:rPr b="1" lang="en-US" sz="2200" spc="-1" strike="noStrike">
                <a:solidFill>
                  <a:srgbClr val="00006d"/>
                </a:solidFill>
                <a:latin typeface="Menlo"/>
                <a:ea typeface="Menlo"/>
              </a:rPr>
              <a:t>div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&gt;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     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&lt;</a:t>
            </a:r>
            <a:r>
              <a:rPr b="1" lang="en-US" sz="2200" spc="-1" strike="noStrike">
                <a:solidFill>
                  <a:srgbClr val="00006d"/>
                </a:solidFill>
                <a:latin typeface="Menlo"/>
                <a:ea typeface="Menlo"/>
              </a:rPr>
              <a:t>input </a:t>
            </a:r>
            <a:r>
              <a:rPr b="1" lang="en-US" sz="2200" spc="-1" strike="noStrike">
                <a:solidFill>
                  <a:srgbClr val="0000fe"/>
                </a:solidFill>
                <a:latin typeface="Menlo"/>
                <a:ea typeface="Menlo"/>
              </a:rPr>
              <a:t>type</a:t>
            </a:r>
            <a:r>
              <a:rPr b="1" lang="en-US" sz="2200" spc="-1" strike="noStrike">
                <a:solidFill>
                  <a:srgbClr val="0f7003"/>
                </a:solidFill>
                <a:latin typeface="Menlo"/>
                <a:ea typeface="Menlo"/>
              </a:rPr>
              <a:t>="range" </a:t>
            </a:r>
            <a:r>
              <a:rPr b="1" lang="en-US" sz="2200" spc="-1" strike="noStrike">
                <a:solidFill>
                  <a:srgbClr val="0000fe"/>
                </a:solidFill>
                <a:latin typeface="Menlo"/>
                <a:ea typeface="Menlo"/>
              </a:rPr>
              <a:t>value</a:t>
            </a:r>
            <a:r>
              <a:rPr b="1" lang="en-US" sz="2200" spc="-1" strike="noStrike">
                <a:solidFill>
                  <a:srgbClr val="0f7003"/>
                </a:solidFill>
                <a:latin typeface="Menlo"/>
                <a:ea typeface="Menlo"/>
              </a:rPr>
              <a:t>=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{</a:t>
            </a:r>
            <a:r>
              <a:rPr b="0" lang="en-US" sz="2200" spc="-1" strike="noStrike">
                <a:solidFill>
                  <a:srgbClr val="377170"/>
                </a:solidFill>
                <a:latin typeface="Menlo"/>
                <a:ea typeface="Menlo"/>
              </a:rPr>
              <a:t>value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} </a:t>
            </a:r>
            <a:r>
              <a:rPr b="1" lang="en-US" sz="2200" spc="-1" strike="noStrike">
                <a:solidFill>
                  <a:srgbClr val="0000fe"/>
                </a:solidFill>
                <a:latin typeface="Menlo"/>
                <a:ea typeface="Menlo"/>
              </a:rPr>
              <a:t>max</a:t>
            </a:r>
            <a:r>
              <a:rPr b="1" lang="en-US" sz="2200" spc="-1" strike="noStrike">
                <a:solidFill>
                  <a:srgbClr val="0f7003"/>
                </a:solidFill>
                <a:latin typeface="Menlo"/>
                <a:ea typeface="Menlo"/>
              </a:rPr>
              <a:t>=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{</a:t>
            </a:r>
            <a:r>
              <a:rPr b="0" lang="en-US" sz="2200" spc="-1" strike="noStrike">
                <a:solidFill>
                  <a:srgbClr val="0000fe"/>
                </a:solidFill>
                <a:latin typeface="Menlo"/>
                <a:ea typeface="Menlo"/>
              </a:rPr>
              <a:t>100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} </a:t>
            </a:r>
            <a:r>
              <a:rPr b="1" lang="en-US" sz="2200" spc="-1" strike="noStrike">
                <a:solidFill>
                  <a:srgbClr val="0000fe"/>
                </a:solidFill>
                <a:latin typeface="Menlo"/>
                <a:ea typeface="Menlo"/>
              </a:rPr>
              <a:t>min</a:t>
            </a:r>
            <a:r>
              <a:rPr b="1" lang="en-US" sz="2200" spc="-1" strike="noStrike">
                <a:solidFill>
                  <a:srgbClr val="0f7003"/>
                </a:solidFill>
                <a:latin typeface="Menlo"/>
                <a:ea typeface="Menlo"/>
              </a:rPr>
              <a:t>=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{</a:t>
            </a:r>
            <a:r>
              <a:rPr b="0" lang="en-US" sz="2200" spc="-1" strike="noStrike">
                <a:solidFill>
                  <a:srgbClr val="0000fe"/>
                </a:solidFill>
                <a:latin typeface="Menlo"/>
                <a:ea typeface="Menlo"/>
              </a:rPr>
              <a:t>0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} </a:t>
            </a:r>
            <a:r>
              <a:rPr b="1" lang="en-US" sz="2200" spc="-1" strike="noStrike">
                <a:solidFill>
                  <a:srgbClr val="0000fe"/>
                </a:solidFill>
                <a:latin typeface="Menlo"/>
                <a:ea typeface="Menlo"/>
              </a:rPr>
              <a:t>readOnly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/&gt;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     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&lt;</a:t>
            </a:r>
            <a:r>
              <a:rPr b="1" lang="en-US" sz="2200" spc="-1" strike="noStrike">
                <a:solidFill>
                  <a:srgbClr val="00006d"/>
                </a:solidFill>
                <a:latin typeface="Menlo"/>
                <a:ea typeface="Menlo"/>
              </a:rPr>
              <a:t>br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/&gt;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     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{</a:t>
            </a:r>
            <a:r>
              <a:rPr b="1" i="1" lang="en-US" sz="2200" spc="-1" strike="noStrike">
                <a:solidFill>
                  <a:srgbClr val="520067"/>
                </a:solidFill>
                <a:latin typeface="Menlo"/>
                <a:ea typeface="Menlo"/>
              </a:rPr>
              <a:t>Math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.</a:t>
            </a:r>
            <a:r>
              <a:rPr b="0" lang="en-US" sz="2200" spc="-1" strike="noStrike">
                <a:solidFill>
                  <a:srgbClr val="676834"/>
                </a:solidFill>
                <a:latin typeface="Menlo"/>
                <a:ea typeface="Menlo"/>
              </a:rPr>
              <a:t>round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0" lang="en-US" sz="2200" spc="-1" strike="noStrike">
                <a:solidFill>
                  <a:srgbClr val="377170"/>
                </a:solidFill>
                <a:latin typeface="Menlo"/>
                <a:ea typeface="Menlo"/>
              </a:rPr>
              <a:t>value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)}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     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&lt;</a:t>
            </a:r>
            <a:r>
              <a:rPr b="1" lang="en-US" sz="2200" spc="-1" strike="noStrike">
                <a:solidFill>
                  <a:srgbClr val="00006d"/>
                </a:solidFill>
                <a:latin typeface="Menlo"/>
                <a:ea typeface="Menlo"/>
              </a:rPr>
              <a:t>br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/&gt;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     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&lt;</a:t>
            </a:r>
            <a:r>
              <a:rPr b="1" lang="en-US" sz="2200" spc="-1" strike="noStrike">
                <a:solidFill>
                  <a:srgbClr val="00006d"/>
                </a:solidFill>
                <a:latin typeface="Menlo"/>
                <a:ea typeface="Menlo"/>
              </a:rPr>
              <a:t>button </a:t>
            </a:r>
            <a:r>
              <a:rPr b="1" lang="en-US" sz="2200" spc="-1" strike="noStrike">
                <a:solidFill>
                  <a:srgbClr val="0000fe"/>
                </a:solidFill>
                <a:latin typeface="Menlo"/>
                <a:ea typeface="Menlo"/>
              </a:rPr>
              <a:t>onClick</a:t>
            </a:r>
            <a:r>
              <a:rPr b="1" lang="en-US" sz="2200" spc="-1" strike="noStrike">
                <a:solidFill>
                  <a:srgbClr val="0f7003"/>
                </a:solidFill>
                <a:latin typeface="Menlo"/>
                <a:ea typeface="Menlo"/>
              </a:rPr>
              <a:t>=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{() =&gt; </a:t>
            </a:r>
            <a:r>
              <a:rPr b="0" lang="en-US" sz="2200" spc="-1" strike="noStrike">
                <a:solidFill>
                  <a:srgbClr val="377170"/>
                </a:solidFill>
                <a:latin typeface="Menlo"/>
                <a:ea typeface="Menlo"/>
              </a:rPr>
              <a:t>setTarget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0" lang="en-US" sz="2200" spc="-1" strike="noStrike">
                <a:solidFill>
                  <a:srgbClr val="0000fe"/>
                </a:solidFill>
                <a:latin typeface="Menlo"/>
                <a:ea typeface="Menlo"/>
              </a:rPr>
              <a:t>0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)}&gt;Set 0&lt;/</a:t>
            </a:r>
            <a:r>
              <a:rPr b="1" lang="en-US" sz="2200" spc="-1" strike="noStrike">
                <a:solidFill>
                  <a:srgbClr val="00006d"/>
                </a:solidFill>
                <a:latin typeface="Menlo"/>
                <a:ea typeface="Menlo"/>
              </a:rPr>
              <a:t>button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&gt;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     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&lt;</a:t>
            </a:r>
            <a:r>
              <a:rPr b="1" lang="en-US" sz="2200" spc="-1" strike="noStrike">
                <a:solidFill>
                  <a:srgbClr val="00006d"/>
                </a:solidFill>
                <a:latin typeface="Menlo"/>
                <a:ea typeface="Menlo"/>
              </a:rPr>
              <a:t>button </a:t>
            </a:r>
            <a:r>
              <a:rPr b="1" lang="en-US" sz="2200" spc="-1" strike="noStrike">
                <a:solidFill>
                  <a:srgbClr val="0000fe"/>
                </a:solidFill>
                <a:latin typeface="Menlo"/>
                <a:ea typeface="Menlo"/>
              </a:rPr>
              <a:t>onClick</a:t>
            </a:r>
            <a:r>
              <a:rPr b="1" lang="en-US" sz="2200" spc="-1" strike="noStrike">
                <a:solidFill>
                  <a:srgbClr val="0f7003"/>
                </a:solidFill>
                <a:latin typeface="Menlo"/>
                <a:ea typeface="Menlo"/>
              </a:rPr>
              <a:t>=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{() =&gt; </a:t>
            </a:r>
            <a:r>
              <a:rPr b="0" lang="en-US" sz="2200" spc="-1" strike="noStrike">
                <a:solidFill>
                  <a:srgbClr val="377170"/>
                </a:solidFill>
                <a:latin typeface="Menlo"/>
                <a:ea typeface="Menlo"/>
              </a:rPr>
              <a:t>setTarget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0" lang="en-US" sz="2200" spc="-1" strike="noStrike">
                <a:solidFill>
                  <a:srgbClr val="0000fe"/>
                </a:solidFill>
                <a:latin typeface="Menlo"/>
                <a:ea typeface="Menlo"/>
              </a:rPr>
              <a:t>100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)}&gt;Set 100&lt;/</a:t>
            </a:r>
            <a:r>
              <a:rPr b="1" lang="en-US" sz="2200" spc="-1" strike="noStrike">
                <a:solidFill>
                  <a:srgbClr val="00006d"/>
                </a:solidFill>
                <a:latin typeface="Menlo"/>
                <a:ea typeface="Menlo"/>
              </a:rPr>
              <a:t>button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&gt;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&lt;/</a:t>
            </a:r>
            <a:r>
              <a:rPr b="1" lang="en-US" sz="2200" spc="-1" strike="noStrike">
                <a:solidFill>
                  <a:srgbClr val="00006d"/>
                </a:solidFill>
                <a:latin typeface="Menlo"/>
                <a:ea typeface="Menlo"/>
              </a:rPr>
              <a:t>div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&gt;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);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};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3" dur="indefinite" restart="never" nodeType="tmRoot">
          <p:childTnLst>
            <p:seq>
              <p:cTn id="5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CustomShape 1"/>
          <p:cNvSpPr/>
          <p:nvPr/>
        </p:nvSpPr>
        <p:spPr>
          <a:xfrm>
            <a:off x="504000" y="301320"/>
            <a:ext cx="9067680" cy="125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Higher-Order Components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82" name="CustomShape 2"/>
          <p:cNvSpPr/>
          <p:nvPr/>
        </p:nvSpPr>
        <p:spPr>
          <a:xfrm>
            <a:off x="504000" y="1769040"/>
            <a:ext cx="9067680" cy="485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0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Документация</a:t>
            </a:r>
            <a:endParaRPr b="0" lang="en-US" sz="3200" spc="-1" strike="noStrike">
              <a:latin typeface="Arial"/>
            </a:endParaRPr>
          </a:p>
          <a:p>
            <a:pPr marL="432000" indent="-320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Обзорная статья</a:t>
            </a:r>
            <a:r>
              <a:rPr b="0" lang="en-US" sz="3200" spc="-1" strike="noStrike">
                <a:solidFill>
                  <a:srgbClr val="0000ff"/>
                </a:solidFill>
                <a:latin typeface="Arial"/>
                <a:ea typeface="DejaVu Sans"/>
              </a:rPr>
              <a:t> </a:t>
            </a:r>
            <a:endParaRPr b="0" lang="en-US" sz="3200" spc="-1" strike="noStrike">
              <a:latin typeface="Arial"/>
            </a:endParaRPr>
          </a:p>
          <a:p>
            <a:pPr marL="432000" indent="-320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Способ повторного использования кода</a:t>
            </a:r>
            <a:endParaRPr b="0" lang="en-US" sz="3200" spc="-1" strike="noStrike">
              <a:latin typeface="Arial"/>
            </a:endParaRPr>
          </a:p>
          <a:p>
            <a:pPr marL="432000" indent="-320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Создается компонент-обертка</a:t>
            </a:r>
            <a:endParaRPr b="0" lang="en-US" sz="3200" spc="-1" strike="noStrike">
              <a:latin typeface="Arial"/>
            </a:endParaRPr>
          </a:p>
          <a:p>
            <a:pPr marL="432000" indent="-320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На вход подается то, что надо обернуть (и некоторые параметры, опционально)</a:t>
            </a:r>
            <a:endParaRPr b="0" lang="en-US" sz="3200" spc="-1" strike="noStrike">
              <a:latin typeface="Arial"/>
            </a:endParaRPr>
          </a:p>
          <a:p>
            <a:pPr marL="432000" indent="-320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На выходе обернутый компонент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5" dur="indefinite" restart="never" nodeType="tmRoot">
          <p:childTnLst>
            <p:seq>
              <p:cTn id="5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CustomShape 1"/>
          <p:cNvSpPr/>
          <p:nvPr/>
        </p:nvSpPr>
        <p:spPr>
          <a:xfrm>
            <a:off x="504000" y="301320"/>
            <a:ext cx="9067680" cy="125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Немного искусственный пример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84" name="CustomShape 2"/>
          <p:cNvSpPr/>
          <p:nvPr/>
        </p:nvSpPr>
        <p:spPr>
          <a:xfrm>
            <a:off x="504000" y="1296000"/>
            <a:ext cx="9067680" cy="626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0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Допустим есть 2 компонента, считающие нажатия: кнопка и ссылка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6d"/>
                </a:solidFill>
                <a:latin typeface="Menlo"/>
                <a:ea typeface="Menlo"/>
              </a:rPr>
              <a:t>class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CountedButton </a:t>
            </a:r>
            <a:r>
              <a:rPr b="1" lang="en-US" sz="2200" spc="-1" strike="noStrike">
                <a:solidFill>
                  <a:srgbClr val="00006d"/>
                </a:solidFill>
                <a:latin typeface="Menlo"/>
                <a:ea typeface="Menlo"/>
              </a:rPr>
              <a:t>extends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Component {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en-US" sz="2200" spc="-1" strike="noStrike">
                <a:solidFill>
                  <a:srgbClr val="520067"/>
                </a:solidFill>
                <a:latin typeface="Menlo"/>
                <a:ea typeface="Menlo"/>
              </a:rPr>
              <a:t>state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= {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1" lang="en-US" sz="2200" spc="-1" strike="noStrike">
                <a:solidFill>
                  <a:srgbClr val="520067"/>
                </a:solidFill>
                <a:latin typeface="Menlo"/>
                <a:ea typeface="Menlo"/>
              </a:rPr>
              <a:t>counter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: </a:t>
            </a:r>
            <a:r>
              <a:rPr b="0" lang="en-US" sz="2200" spc="-1" strike="noStrike">
                <a:solidFill>
                  <a:srgbClr val="0000fe"/>
                </a:solidFill>
                <a:latin typeface="Menlo"/>
                <a:ea typeface="Menlo"/>
              </a:rPr>
              <a:t>0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fe"/>
                </a:solidFill>
                <a:latin typeface="Menlo"/>
                <a:ea typeface="Menlo"/>
              </a:rPr>
              <a:t> 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};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0" i="1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handleClick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= () =&gt; {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1" lang="en-US" sz="2200" spc="-1" strike="noStrike">
                <a:solidFill>
                  <a:srgbClr val="00006d"/>
                </a:solidFill>
                <a:latin typeface="Menlo"/>
                <a:ea typeface="Menlo"/>
              </a:rPr>
              <a:t>this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.</a:t>
            </a:r>
            <a:r>
              <a:rPr b="0" lang="en-US" sz="2200" spc="-1" strike="noStrike">
                <a:solidFill>
                  <a:srgbClr val="676834"/>
                </a:solidFill>
                <a:latin typeface="Menlo"/>
                <a:ea typeface="Menlo"/>
              </a:rPr>
              <a:t>setState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({</a:t>
            </a:r>
            <a:r>
              <a:rPr b="1" lang="en-US" sz="2200" spc="-1" strike="noStrike">
                <a:solidFill>
                  <a:srgbClr val="520067"/>
                </a:solidFill>
                <a:latin typeface="Menlo"/>
                <a:ea typeface="Menlo"/>
              </a:rPr>
              <a:t>counter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: </a:t>
            </a:r>
            <a:r>
              <a:rPr b="1" lang="en-US" sz="2200" spc="-1" strike="noStrike">
                <a:solidFill>
                  <a:srgbClr val="00006d"/>
                </a:solidFill>
                <a:latin typeface="Menlo"/>
                <a:ea typeface="Menlo"/>
              </a:rPr>
              <a:t>this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.</a:t>
            </a:r>
            <a:r>
              <a:rPr b="1" lang="en-US" sz="2200" spc="-1" strike="noStrike">
                <a:solidFill>
                  <a:srgbClr val="520067"/>
                </a:solidFill>
                <a:latin typeface="Menlo"/>
                <a:ea typeface="Menlo"/>
              </a:rPr>
              <a:t>state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.</a:t>
            </a:r>
            <a:r>
              <a:rPr b="1" lang="en-US" sz="2200" spc="-1" strike="noStrike">
                <a:solidFill>
                  <a:srgbClr val="520067"/>
                </a:solidFill>
                <a:latin typeface="Menlo"/>
                <a:ea typeface="Menlo"/>
              </a:rPr>
              <a:t>counter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+ </a:t>
            </a:r>
            <a:r>
              <a:rPr b="0" lang="en-US" sz="2200" spc="-1" strike="noStrike">
                <a:solidFill>
                  <a:srgbClr val="0000fe"/>
                </a:solidFill>
                <a:latin typeface="Menlo"/>
                <a:ea typeface="Menlo"/>
              </a:rPr>
              <a:t>1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});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};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0" lang="en-US" sz="2200" spc="-1" strike="noStrike">
                <a:solidFill>
                  <a:srgbClr val="676834"/>
                </a:solidFill>
                <a:latin typeface="Menlo"/>
                <a:ea typeface="Menlo"/>
              </a:rPr>
              <a:t>render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() {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1" lang="en-US" sz="2200" spc="-1" strike="noStrike">
                <a:solidFill>
                  <a:srgbClr val="00006d"/>
                </a:solidFill>
                <a:latin typeface="Menlo"/>
                <a:ea typeface="Menlo"/>
              </a:rPr>
              <a:t>return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&lt;&gt;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     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{</a:t>
            </a:r>
            <a:r>
              <a:rPr b="1" lang="en-US" sz="2200" spc="-1" strike="noStrike">
                <a:solidFill>
                  <a:srgbClr val="00006d"/>
                </a:solidFill>
                <a:latin typeface="Menlo"/>
                <a:ea typeface="Menlo"/>
              </a:rPr>
              <a:t>this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.</a:t>
            </a:r>
            <a:r>
              <a:rPr b="1" lang="en-US" sz="2200" spc="-1" strike="noStrike">
                <a:solidFill>
                  <a:srgbClr val="520067"/>
                </a:solidFill>
                <a:latin typeface="Menlo"/>
                <a:ea typeface="Menlo"/>
              </a:rPr>
              <a:t>state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.</a:t>
            </a:r>
            <a:r>
              <a:rPr b="1" lang="en-US" sz="2200" spc="-1" strike="noStrike">
                <a:solidFill>
                  <a:srgbClr val="520067"/>
                </a:solidFill>
                <a:latin typeface="Menlo"/>
                <a:ea typeface="Menlo"/>
              </a:rPr>
              <a:t>counter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}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     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&lt;</a:t>
            </a:r>
            <a:r>
              <a:rPr b="1" lang="en-US" sz="2200" spc="-1" strike="noStrike">
                <a:solidFill>
                  <a:srgbClr val="00006d"/>
                </a:solidFill>
                <a:latin typeface="Menlo"/>
                <a:ea typeface="Menlo"/>
              </a:rPr>
              <a:t>button </a:t>
            </a:r>
            <a:r>
              <a:rPr b="1" lang="en-US" sz="2200" spc="-1" strike="noStrike">
                <a:solidFill>
                  <a:srgbClr val="0000fe"/>
                </a:solidFill>
                <a:latin typeface="Menlo"/>
                <a:ea typeface="Menlo"/>
              </a:rPr>
              <a:t>onClick</a:t>
            </a:r>
            <a:r>
              <a:rPr b="1" lang="en-US" sz="2200" spc="-1" strike="noStrike">
                <a:solidFill>
                  <a:srgbClr val="0f7003"/>
                </a:solidFill>
                <a:latin typeface="Menlo"/>
                <a:ea typeface="Menlo"/>
              </a:rPr>
              <a:t>=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{</a:t>
            </a:r>
            <a:r>
              <a:rPr b="1" lang="en-US" sz="2200" spc="-1" strike="noStrike">
                <a:solidFill>
                  <a:srgbClr val="00006d"/>
                </a:solidFill>
                <a:latin typeface="Menlo"/>
                <a:ea typeface="Menlo"/>
              </a:rPr>
              <a:t>this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.</a:t>
            </a:r>
            <a:r>
              <a:rPr b="0" i="1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handleClick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}&gt;Click me!&lt;/</a:t>
            </a:r>
            <a:r>
              <a:rPr b="1" lang="en-US" sz="2200" spc="-1" strike="noStrike">
                <a:solidFill>
                  <a:srgbClr val="00006d"/>
                </a:solidFill>
                <a:latin typeface="Menlo"/>
                <a:ea typeface="Menlo"/>
              </a:rPr>
              <a:t>button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&gt;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&lt;/&gt;;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}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}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7" dur="indefinite" restart="never" nodeType="tmRoot">
          <p:childTnLst>
            <p:seq>
              <p:cTn id="5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CustomShape 1"/>
          <p:cNvSpPr/>
          <p:nvPr/>
        </p:nvSpPr>
        <p:spPr>
          <a:xfrm>
            <a:off x="504000" y="301320"/>
            <a:ext cx="9067680" cy="125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Stateful or Stateless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5" name="CustomShape 2"/>
          <p:cNvSpPr/>
          <p:nvPr/>
        </p:nvSpPr>
        <p:spPr>
          <a:xfrm>
            <a:off x="504000" y="1769040"/>
            <a:ext cx="9067680" cy="485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0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Компонент без состояния представляет собой «чистую функцию» (pure function)</a:t>
            </a:r>
            <a:endParaRPr b="0" lang="en-US" sz="3200" spc="-1" strike="noStrike">
              <a:latin typeface="Arial"/>
            </a:endParaRPr>
          </a:p>
          <a:p>
            <a:pPr lvl="1" marL="864000" indent="-3204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Плюсы:</a:t>
            </a:r>
            <a:endParaRPr b="0" lang="en-US" sz="2800" spc="-1" strike="noStrike">
              <a:latin typeface="Arial"/>
            </a:endParaRPr>
          </a:p>
          <a:p>
            <a:pPr lvl="2" marL="1296000" indent="-2844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Однозначное поведение</a:t>
            </a:r>
            <a:endParaRPr b="0" lang="en-US" sz="2400" spc="-1" strike="noStrike">
              <a:latin typeface="Arial"/>
            </a:endParaRPr>
          </a:p>
          <a:p>
            <a:pPr lvl="2" marL="1296000" indent="-2844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Легко тестировать</a:t>
            </a:r>
            <a:endParaRPr b="0" lang="en-US" sz="2400" spc="-1" strike="noStrike">
              <a:latin typeface="Arial"/>
            </a:endParaRPr>
          </a:p>
          <a:p>
            <a:pPr lvl="1" marL="864000" indent="-3204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Минусы:</a:t>
            </a:r>
            <a:endParaRPr b="0" lang="en-US" sz="2800" spc="-1" strike="noStrike">
              <a:latin typeface="Arial"/>
            </a:endParaRPr>
          </a:p>
          <a:p>
            <a:pPr lvl="2" marL="1296000" indent="-2844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Состояние приходится хранить где-то еще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CustomShape 1"/>
          <p:cNvSpPr/>
          <p:nvPr/>
        </p:nvSpPr>
        <p:spPr>
          <a:xfrm>
            <a:off x="504000" y="301320"/>
            <a:ext cx="9067680" cy="125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Немного искусственный пример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86" name="CustomShape 2"/>
          <p:cNvSpPr/>
          <p:nvPr/>
        </p:nvSpPr>
        <p:spPr>
          <a:xfrm>
            <a:off x="504000" y="1368000"/>
            <a:ext cx="9067680" cy="604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0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Компонент-ссылка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6d"/>
                </a:solidFill>
                <a:latin typeface="Menlo"/>
                <a:ea typeface="Menlo"/>
              </a:rPr>
              <a:t>class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CountedLink </a:t>
            </a:r>
            <a:r>
              <a:rPr b="1" lang="en-US" sz="2200" spc="-1" strike="noStrike">
                <a:solidFill>
                  <a:srgbClr val="00006d"/>
                </a:solidFill>
                <a:latin typeface="Menlo"/>
                <a:ea typeface="Menlo"/>
              </a:rPr>
              <a:t>extends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Component {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en-US" sz="2200" spc="-1" strike="noStrike">
                <a:solidFill>
                  <a:srgbClr val="520067"/>
                </a:solidFill>
                <a:latin typeface="Menlo"/>
                <a:ea typeface="Menlo"/>
              </a:rPr>
              <a:t>state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= {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1" lang="en-US" sz="2200" spc="-1" strike="noStrike">
                <a:solidFill>
                  <a:srgbClr val="520067"/>
                </a:solidFill>
                <a:latin typeface="Menlo"/>
                <a:ea typeface="Menlo"/>
              </a:rPr>
              <a:t>counter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: </a:t>
            </a:r>
            <a:r>
              <a:rPr b="0" lang="en-US" sz="2200" spc="-1" strike="noStrike">
                <a:solidFill>
                  <a:srgbClr val="0000fe"/>
                </a:solidFill>
                <a:latin typeface="Menlo"/>
                <a:ea typeface="Menlo"/>
              </a:rPr>
              <a:t>0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fe"/>
                </a:solidFill>
                <a:latin typeface="Menlo"/>
                <a:ea typeface="Menlo"/>
              </a:rPr>
              <a:t> 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};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0" i="1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handleClick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= () =&gt; {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1" lang="en-US" sz="2200" spc="-1" strike="noStrike">
                <a:solidFill>
                  <a:srgbClr val="00006d"/>
                </a:solidFill>
                <a:latin typeface="Menlo"/>
                <a:ea typeface="Menlo"/>
              </a:rPr>
              <a:t>this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.</a:t>
            </a:r>
            <a:r>
              <a:rPr b="0" lang="en-US" sz="2200" spc="-1" strike="noStrike">
                <a:solidFill>
                  <a:srgbClr val="676834"/>
                </a:solidFill>
                <a:latin typeface="Menlo"/>
                <a:ea typeface="Menlo"/>
              </a:rPr>
              <a:t>setState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({</a:t>
            </a:r>
            <a:r>
              <a:rPr b="1" lang="en-US" sz="2200" spc="-1" strike="noStrike">
                <a:solidFill>
                  <a:srgbClr val="520067"/>
                </a:solidFill>
                <a:latin typeface="Menlo"/>
                <a:ea typeface="Menlo"/>
              </a:rPr>
              <a:t>counter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: </a:t>
            </a:r>
            <a:r>
              <a:rPr b="1" lang="en-US" sz="2200" spc="-1" strike="noStrike">
                <a:solidFill>
                  <a:srgbClr val="00006d"/>
                </a:solidFill>
                <a:latin typeface="Menlo"/>
                <a:ea typeface="Menlo"/>
              </a:rPr>
              <a:t>this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.</a:t>
            </a:r>
            <a:r>
              <a:rPr b="1" lang="en-US" sz="2200" spc="-1" strike="noStrike">
                <a:solidFill>
                  <a:srgbClr val="520067"/>
                </a:solidFill>
                <a:latin typeface="Menlo"/>
                <a:ea typeface="Menlo"/>
              </a:rPr>
              <a:t>state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.</a:t>
            </a:r>
            <a:r>
              <a:rPr b="1" lang="en-US" sz="2200" spc="-1" strike="noStrike">
                <a:solidFill>
                  <a:srgbClr val="520067"/>
                </a:solidFill>
                <a:latin typeface="Menlo"/>
                <a:ea typeface="Menlo"/>
              </a:rPr>
              <a:t>counter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+ </a:t>
            </a:r>
            <a:r>
              <a:rPr b="0" lang="en-US" sz="2200" spc="-1" strike="noStrike">
                <a:solidFill>
                  <a:srgbClr val="0000fe"/>
                </a:solidFill>
                <a:latin typeface="Menlo"/>
                <a:ea typeface="Menlo"/>
              </a:rPr>
              <a:t>1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});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};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0" lang="en-US" sz="2200" spc="-1" strike="noStrike">
                <a:solidFill>
                  <a:srgbClr val="676834"/>
                </a:solidFill>
                <a:latin typeface="Menlo"/>
                <a:ea typeface="Menlo"/>
              </a:rPr>
              <a:t>render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() {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1" lang="en-US" sz="2200" spc="-1" strike="noStrike">
                <a:solidFill>
                  <a:srgbClr val="00006d"/>
                </a:solidFill>
                <a:latin typeface="Menlo"/>
                <a:ea typeface="Menlo"/>
              </a:rPr>
              <a:t>return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&lt;&gt;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     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{</a:t>
            </a:r>
            <a:r>
              <a:rPr b="1" lang="en-US" sz="2200" spc="-1" strike="noStrike">
                <a:solidFill>
                  <a:srgbClr val="00006d"/>
                </a:solidFill>
                <a:latin typeface="Menlo"/>
                <a:ea typeface="Menlo"/>
              </a:rPr>
              <a:t>this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.</a:t>
            </a:r>
            <a:r>
              <a:rPr b="1" lang="en-US" sz="2200" spc="-1" strike="noStrike">
                <a:solidFill>
                  <a:srgbClr val="520067"/>
                </a:solidFill>
                <a:latin typeface="Menlo"/>
                <a:ea typeface="Menlo"/>
              </a:rPr>
              <a:t>state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.</a:t>
            </a:r>
            <a:r>
              <a:rPr b="1" lang="en-US" sz="2200" spc="-1" strike="noStrike">
                <a:solidFill>
                  <a:srgbClr val="520067"/>
                </a:solidFill>
                <a:latin typeface="Menlo"/>
                <a:ea typeface="Menlo"/>
              </a:rPr>
              <a:t>counter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}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     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&lt;</a:t>
            </a:r>
            <a:r>
              <a:rPr b="1" lang="en-US" sz="2200" spc="-1" strike="noStrike">
                <a:solidFill>
                  <a:srgbClr val="00006d"/>
                </a:solidFill>
                <a:latin typeface="Menlo"/>
                <a:ea typeface="Menlo"/>
              </a:rPr>
              <a:t>a </a:t>
            </a:r>
            <a:r>
              <a:rPr b="1" lang="en-US" sz="2200" spc="-1" strike="noStrike">
                <a:solidFill>
                  <a:srgbClr val="0000fe"/>
                </a:solidFill>
                <a:latin typeface="Menlo"/>
                <a:ea typeface="Menlo"/>
              </a:rPr>
              <a:t>onClick</a:t>
            </a:r>
            <a:r>
              <a:rPr b="1" lang="en-US" sz="2200" spc="-1" strike="noStrike">
                <a:solidFill>
                  <a:srgbClr val="0f7003"/>
                </a:solidFill>
                <a:latin typeface="Menlo"/>
                <a:ea typeface="Menlo"/>
              </a:rPr>
              <a:t>=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{</a:t>
            </a:r>
            <a:r>
              <a:rPr b="1" lang="en-US" sz="2200" spc="-1" strike="noStrike">
                <a:solidFill>
                  <a:srgbClr val="00006d"/>
                </a:solidFill>
                <a:latin typeface="Menlo"/>
                <a:ea typeface="Menlo"/>
              </a:rPr>
              <a:t>this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.</a:t>
            </a:r>
            <a:r>
              <a:rPr b="0" i="1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handleClick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}&gt;Click me!&lt;/</a:t>
            </a:r>
            <a:r>
              <a:rPr b="1" lang="en-US" sz="2200" spc="-1" strike="noStrike">
                <a:solidFill>
                  <a:srgbClr val="00006d"/>
                </a:solidFill>
                <a:latin typeface="Menlo"/>
                <a:ea typeface="Menlo"/>
              </a:rPr>
              <a:t>a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&gt;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&lt;/&gt;;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}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}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9" dur="indefinite" restart="never" nodeType="tmRoot">
          <p:childTnLst>
            <p:seq>
              <p:cTn id="6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CustomShape 1"/>
          <p:cNvSpPr/>
          <p:nvPr/>
        </p:nvSpPr>
        <p:spPr>
          <a:xfrm>
            <a:off x="504000" y="301320"/>
            <a:ext cx="9067680" cy="125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Немного искусственный пример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88" name="CustomShape 2"/>
          <p:cNvSpPr/>
          <p:nvPr/>
        </p:nvSpPr>
        <p:spPr>
          <a:xfrm>
            <a:off x="504000" y="1368000"/>
            <a:ext cx="9067680" cy="604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0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Повторяющийся код можно упрятать во wrapper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6d"/>
                </a:solidFill>
                <a:latin typeface="Menlo"/>
                <a:ea typeface="Menlo"/>
              </a:rPr>
              <a:t>function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withCounter(WrappedComponent) {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en-US" sz="2200" spc="-1" strike="noStrike">
                <a:solidFill>
                  <a:srgbClr val="00006d"/>
                </a:solidFill>
                <a:latin typeface="Menlo"/>
                <a:ea typeface="Menlo"/>
              </a:rPr>
              <a:t>return class extends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Component{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1" lang="en-US" sz="2200" spc="-1" strike="noStrike">
                <a:solidFill>
                  <a:srgbClr val="520067"/>
                </a:solidFill>
                <a:latin typeface="Menlo"/>
                <a:ea typeface="Menlo"/>
              </a:rPr>
              <a:t>state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= {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      </a:t>
            </a:r>
            <a:r>
              <a:rPr b="1" lang="en-US" sz="2200" spc="-1" strike="noStrike">
                <a:solidFill>
                  <a:srgbClr val="520067"/>
                </a:solidFill>
                <a:latin typeface="Menlo"/>
                <a:ea typeface="Menlo"/>
              </a:rPr>
              <a:t>counter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: </a:t>
            </a:r>
            <a:r>
              <a:rPr b="0" lang="en-US" sz="2200" spc="-1" strike="noStrike">
                <a:solidFill>
                  <a:srgbClr val="0000fe"/>
                </a:solidFill>
                <a:latin typeface="Menlo"/>
                <a:ea typeface="Menlo"/>
              </a:rPr>
              <a:t>0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fe"/>
                </a:solidFill>
                <a:latin typeface="Menlo"/>
                <a:ea typeface="Menlo"/>
              </a:rPr>
              <a:t>   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};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0" i="1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handleClick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= () =&gt; {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      </a:t>
            </a:r>
            <a:r>
              <a:rPr b="1" lang="en-US" sz="2200" spc="-1" strike="noStrike">
                <a:solidFill>
                  <a:srgbClr val="00006d"/>
                </a:solidFill>
                <a:latin typeface="Menlo"/>
                <a:ea typeface="Menlo"/>
              </a:rPr>
              <a:t>this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.</a:t>
            </a:r>
            <a:r>
              <a:rPr b="0" lang="en-US" sz="2200" spc="-1" strike="noStrike">
                <a:solidFill>
                  <a:srgbClr val="676834"/>
                </a:solidFill>
                <a:latin typeface="Menlo"/>
                <a:ea typeface="Menlo"/>
              </a:rPr>
              <a:t>setState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({</a:t>
            </a:r>
            <a:r>
              <a:rPr b="1" lang="en-US" sz="2200" spc="-1" strike="noStrike">
                <a:solidFill>
                  <a:srgbClr val="520067"/>
                </a:solidFill>
                <a:latin typeface="Menlo"/>
                <a:ea typeface="Menlo"/>
              </a:rPr>
              <a:t>counter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: </a:t>
            </a:r>
            <a:r>
              <a:rPr b="1" lang="en-US" sz="2200" spc="-1" strike="noStrike">
                <a:solidFill>
                  <a:srgbClr val="00006d"/>
                </a:solidFill>
                <a:latin typeface="Menlo"/>
                <a:ea typeface="Menlo"/>
              </a:rPr>
              <a:t>this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.</a:t>
            </a:r>
            <a:r>
              <a:rPr b="1" lang="en-US" sz="2200" spc="-1" strike="noStrike">
                <a:solidFill>
                  <a:srgbClr val="520067"/>
                </a:solidFill>
                <a:latin typeface="Menlo"/>
                <a:ea typeface="Menlo"/>
              </a:rPr>
              <a:t>state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.</a:t>
            </a:r>
            <a:r>
              <a:rPr b="1" lang="en-US" sz="2200" spc="-1" strike="noStrike">
                <a:solidFill>
                  <a:srgbClr val="520067"/>
                </a:solidFill>
                <a:latin typeface="Menlo"/>
                <a:ea typeface="Menlo"/>
              </a:rPr>
              <a:t>counter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+ </a:t>
            </a:r>
            <a:r>
              <a:rPr b="0" lang="en-US" sz="2200" spc="-1" strike="noStrike">
                <a:solidFill>
                  <a:srgbClr val="0000fe"/>
                </a:solidFill>
                <a:latin typeface="Menlo"/>
                <a:ea typeface="Menlo"/>
              </a:rPr>
              <a:t>1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});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};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0" lang="en-US" sz="2200" spc="-1" strike="noStrike">
                <a:solidFill>
                  <a:srgbClr val="676834"/>
                </a:solidFill>
                <a:latin typeface="Menlo"/>
                <a:ea typeface="Menlo"/>
              </a:rPr>
              <a:t>render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() {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      </a:t>
            </a:r>
            <a:r>
              <a:rPr b="1" lang="en-US" sz="2200" spc="-1" strike="noStrike">
                <a:solidFill>
                  <a:srgbClr val="00006d"/>
                </a:solidFill>
                <a:latin typeface="Menlo"/>
                <a:ea typeface="Menlo"/>
              </a:rPr>
              <a:t>return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&lt;</a:t>
            </a:r>
            <a:r>
              <a:rPr b="1" lang="en-US" sz="2200" spc="-1" strike="noStrike">
                <a:solidFill>
                  <a:srgbClr val="00006d"/>
                </a:solidFill>
                <a:latin typeface="Menlo"/>
                <a:ea typeface="Menlo"/>
              </a:rPr>
              <a:t>WrappedComponent </a:t>
            </a:r>
            <a:r>
              <a:rPr b="1" lang="en-US" sz="2200" spc="-1" strike="noStrike">
                <a:solidFill>
                  <a:srgbClr val="0000fe"/>
                </a:solidFill>
                <a:latin typeface="Menlo"/>
                <a:ea typeface="Menlo"/>
              </a:rPr>
              <a:t>counter</a:t>
            </a:r>
            <a:r>
              <a:rPr b="1" lang="en-US" sz="2200" spc="-1" strike="noStrike">
                <a:solidFill>
                  <a:srgbClr val="0f7003"/>
                </a:solidFill>
                <a:latin typeface="Menlo"/>
                <a:ea typeface="Menlo"/>
              </a:rPr>
              <a:t>=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{</a:t>
            </a:r>
            <a:r>
              <a:rPr b="1" lang="en-US" sz="2200" spc="-1" strike="noStrike">
                <a:solidFill>
                  <a:srgbClr val="00006d"/>
                </a:solidFill>
                <a:latin typeface="Menlo"/>
                <a:ea typeface="Menlo"/>
              </a:rPr>
              <a:t>this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.</a:t>
            </a:r>
            <a:r>
              <a:rPr b="1" lang="en-US" sz="2200" spc="-1" strike="noStrike">
                <a:solidFill>
                  <a:srgbClr val="520067"/>
                </a:solidFill>
                <a:latin typeface="Menlo"/>
                <a:ea typeface="Menlo"/>
              </a:rPr>
              <a:t>state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.</a:t>
            </a:r>
            <a:r>
              <a:rPr b="1" lang="en-US" sz="2200" spc="-1" strike="noStrike">
                <a:solidFill>
                  <a:srgbClr val="520067"/>
                </a:solidFill>
                <a:latin typeface="Menlo"/>
                <a:ea typeface="Menlo"/>
              </a:rPr>
              <a:t>counter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} </a:t>
            </a:r>
            <a:r>
              <a:rPr b="1" lang="en-US" sz="2200" spc="-1" strike="noStrike">
                <a:solidFill>
                  <a:srgbClr val="0000fe"/>
                </a:solidFill>
                <a:latin typeface="Menlo"/>
                <a:ea typeface="Menlo"/>
              </a:rPr>
              <a:t>handleClick</a:t>
            </a:r>
            <a:r>
              <a:rPr b="1" lang="en-US" sz="2200" spc="-1" strike="noStrike">
                <a:solidFill>
                  <a:srgbClr val="0f7003"/>
                </a:solidFill>
                <a:latin typeface="Menlo"/>
                <a:ea typeface="Menlo"/>
              </a:rPr>
              <a:t>=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{</a:t>
            </a:r>
            <a:r>
              <a:rPr b="1" lang="en-US" sz="2200" spc="-1" strike="noStrike">
                <a:solidFill>
                  <a:srgbClr val="00006d"/>
                </a:solidFill>
                <a:latin typeface="Menlo"/>
                <a:ea typeface="Menlo"/>
              </a:rPr>
              <a:t>this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.</a:t>
            </a:r>
            <a:r>
              <a:rPr b="0" i="1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handleClick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} /&gt;;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}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}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}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1" dur="indefinite" restart="never" nodeType="tmRoot">
          <p:childTnLst>
            <p:seq>
              <p:cTn id="6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CustomShape 1"/>
          <p:cNvSpPr/>
          <p:nvPr/>
        </p:nvSpPr>
        <p:spPr>
          <a:xfrm>
            <a:off x="504000" y="301320"/>
            <a:ext cx="9067680" cy="125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Немного искусственный пример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90" name="CustomShape 2"/>
          <p:cNvSpPr/>
          <p:nvPr/>
        </p:nvSpPr>
        <p:spPr>
          <a:xfrm>
            <a:off x="504000" y="1368000"/>
            <a:ext cx="9067680" cy="604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0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Код кнопки сильно упрощается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6d"/>
                </a:solidFill>
                <a:latin typeface="Menlo"/>
                <a:ea typeface="Menlo"/>
              </a:rPr>
              <a:t>const </a:t>
            </a:r>
            <a:r>
              <a:rPr b="0" i="1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Button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= (props) =&gt; {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en-US" sz="2200" spc="-1" strike="noStrike">
                <a:solidFill>
                  <a:srgbClr val="00006d"/>
                </a:solidFill>
                <a:latin typeface="Menlo"/>
                <a:ea typeface="Menlo"/>
              </a:rPr>
              <a:t>return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&lt;&gt;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{props.</a:t>
            </a:r>
            <a:r>
              <a:rPr b="1" lang="en-US" sz="2200" spc="-1" strike="noStrike">
                <a:solidFill>
                  <a:srgbClr val="520067"/>
                </a:solidFill>
                <a:latin typeface="Menlo"/>
                <a:ea typeface="Menlo"/>
              </a:rPr>
              <a:t>counter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}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&lt;</a:t>
            </a:r>
            <a:r>
              <a:rPr b="1" lang="en-US" sz="2200" spc="-1" strike="noStrike">
                <a:solidFill>
                  <a:srgbClr val="00006d"/>
                </a:solidFill>
                <a:latin typeface="Menlo"/>
                <a:ea typeface="Menlo"/>
              </a:rPr>
              <a:t>button </a:t>
            </a:r>
            <a:r>
              <a:rPr b="1" lang="en-US" sz="2200" spc="-1" strike="noStrike">
                <a:solidFill>
                  <a:srgbClr val="0000fe"/>
                </a:solidFill>
                <a:latin typeface="Menlo"/>
                <a:ea typeface="Menlo"/>
              </a:rPr>
              <a:t>onClick</a:t>
            </a:r>
            <a:r>
              <a:rPr b="1" lang="en-US" sz="2200" spc="-1" strike="noStrike">
                <a:solidFill>
                  <a:srgbClr val="0f7003"/>
                </a:solidFill>
                <a:latin typeface="Menlo"/>
                <a:ea typeface="Menlo"/>
              </a:rPr>
              <a:t>=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{props.</a:t>
            </a:r>
            <a:r>
              <a:rPr b="1" lang="en-US" sz="2200" spc="-1" strike="noStrike">
                <a:solidFill>
                  <a:srgbClr val="520067"/>
                </a:solidFill>
                <a:latin typeface="Menlo"/>
                <a:ea typeface="Menlo"/>
              </a:rPr>
              <a:t>handleClick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}&gt;Click me!&lt;/</a:t>
            </a:r>
            <a:r>
              <a:rPr b="1" lang="en-US" sz="2200" spc="-1" strike="noStrike">
                <a:solidFill>
                  <a:srgbClr val="00006d"/>
                </a:solidFill>
                <a:latin typeface="Menlo"/>
                <a:ea typeface="Menlo"/>
              </a:rPr>
              <a:t>button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&gt;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&lt;/&gt;;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};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6d"/>
                </a:solidFill>
                <a:latin typeface="Menlo"/>
                <a:ea typeface="Menlo"/>
              </a:rPr>
              <a:t>const </a:t>
            </a:r>
            <a:r>
              <a:rPr b="0" lang="en-US" sz="2200" spc="-1" strike="noStrike">
                <a:solidFill>
                  <a:srgbClr val="377170"/>
                </a:solidFill>
                <a:latin typeface="Menlo"/>
                <a:ea typeface="Menlo"/>
              </a:rPr>
              <a:t>CountedButton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= withCounter(</a:t>
            </a:r>
            <a:r>
              <a:rPr b="0" i="1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Button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);</a:t>
            </a:r>
            <a:endParaRPr b="0" lang="en-US" sz="2200" spc="-1" strike="noStrike">
              <a:latin typeface="Arial"/>
            </a:endParaRPr>
          </a:p>
          <a:p>
            <a:pPr marL="432000" indent="-320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 u="sng">
                <a:solidFill>
                  <a:srgbClr val="0000ff"/>
                </a:solidFill>
                <a:uFillTx/>
                <a:latin typeface="Arial"/>
                <a:ea typeface="Menlo"/>
                <a:hlinkClick r:id="rId1"/>
              </a:rPr>
              <a:t>Живой</a:t>
            </a:r>
            <a:r>
              <a:rPr b="0" lang="en-US" sz="3200" spc="-1" strike="noStrike" u="sng">
                <a:solidFill>
                  <a:srgbClr val="0000ff"/>
                </a:solidFill>
                <a:uFillTx/>
                <a:latin typeface="Arial"/>
                <a:ea typeface="Menlo"/>
                <a:hlinkClick r:id="rId2"/>
              </a:rPr>
              <a:t> </a:t>
            </a:r>
            <a:r>
              <a:rPr b="0" lang="en-US" sz="3200" spc="-1" strike="noStrike" u="sng">
                <a:solidFill>
                  <a:srgbClr val="0000ff"/>
                </a:solidFill>
                <a:uFillTx/>
                <a:latin typeface="Arial"/>
                <a:ea typeface="Menlo"/>
                <a:hlinkClick r:id="rId3"/>
              </a:rPr>
              <a:t>пример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3" dur="indefinite" restart="never" nodeType="tmRoot">
          <p:childTnLst>
            <p:seq>
              <p:cTn id="6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CustomShape 1"/>
          <p:cNvSpPr/>
          <p:nvPr/>
        </p:nvSpPr>
        <p:spPr>
          <a:xfrm>
            <a:off x="504000" y="301320"/>
            <a:ext cx="9067680" cy="125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НОС: неочевидные детали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92" name="CustomShape 2"/>
          <p:cNvSpPr/>
          <p:nvPr/>
        </p:nvSpPr>
        <p:spPr>
          <a:xfrm>
            <a:off x="504000" y="1368000"/>
            <a:ext cx="9067680" cy="604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97000"/>
          </a:bodyPr>
          <a:p>
            <a:pPr marL="432000" indent="-3207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Не стоит изменять сам оборачиваемый компонент</a:t>
            </a:r>
            <a:endParaRPr b="0" lang="en-US" sz="3200" spc="-1" strike="noStrike">
              <a:latin typeface="Arial"/>
            </a:endParaRPr>
          </a:p>
          <a:p>
            <a:pPr lvl="1" marL="864000" indent="-3207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Неизменный нигде не сохранится</a:t>
            </a:r>
            <a:endParaRPr b="0" lang="en-US" sz="2800" spc="-1" strike="noStrike">
              <a:latin typeface="Arial"/>
            </a:endParaRPr>
          </a:p>
          <a:p>
            <a:pPr lvl="1" marL="864000" indent="-3207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Другой враппер может перетереть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6d"/>
                </a:solidFill>
                <a:latin typeface="Menlo"/>
                <a:ea typeface="Menlo"/>
              </a:rPr>
              <a:t>function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logProps(InputComponent) {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InputComponent.</a:t>
            </a:r>
            <a:r>
              <a:rPr b="1" lang="en-US" sz="2200" spc="-1" strike="noStrike">
                <a:solidFill>
                  <a:srgbClr val="520067"/>
                </a:solidFill>
                <a:latin typeface="Menlo"/>
                <a:ea typeface="Menlo"/>
              </a:rPr>
              <a:t>prototype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.</a:t>
            </a:r>
            <a:r>
              <a:rPr b="0" lang="en-US" sz="2200" spc="-1" strike="noStrike">
                <a:solidFill>
                  <a:srgbClr val="676834"/>
                </a:solidFill>
                <a:latin typeface="Menlo"/>
                <a:ea typeface="Menlo"/>
              </a:rPr>
              <a:t>componentDidUpdate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= </a:t>
            </a:r>
            <a:r>
              <a:rPr b="1" lang="en-US" sz="2200" spc="-1" strike="noStrike">
                <a:solidFill>
                  <a:srgbClr val="00006d"/>
                </a:solidFill>
                <a:latin typeface="Menlo"/>
                <a:ea typeface="Menlo"/>
              </a:rPr>
              <a:t>function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(prevProps) {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1" i="1" lang="en-US" sz="2200" spc="-1" strike="noStrike">
                <a:solidFill>
                  <a:srgbClr val="520067"/>
                </a:solidFill>
                <a:latin typeface="Menlo"/>
                <a:ea typeface="Menlo"/>
              </a:rPr>
              <a:t>console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.</a:t>
            </a:r>
            <a:r>
              <a:rPr b="0" lang="en-US" sz="2200" spc="-1" strike="noStrike">
                <a:solidFill>
                  <a:srgbClr val="676834"/>
                </a:solidFill>
                <a:latin typeface="Menlo"/>
                <a:ea typeface="Menlo"/>
              </a:rPr>
              <a:t>log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1" lang="en-US" sz="2200" spc="-1" strike="noStrike">
                <a:solidFill>
                  <a:srgbClr val="0f7003"/>
                </a:solidFill>
                <a:latin typeface="Menlo"/>
                <a:ea typeface="Menlo"/>
              </a:rPr>
              <a:t>'Current props: '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, </a:t>
            </a:r>
            <a:r>
              <a:rPr b="1" lang="en-US" sz="2200" spc="-1" strike="noStrike">
                <a:solidFill>
                  <a:srgbClr val="00006d"/>
                </a:solidFill>
                <a:latin typeface="Menlo"/>
                <a:ea typeface="Menlo"/>
              </a:rPr>
              <a:t>this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.</a:t>
            </a:r>
            <a:r>
              <a:rPr b="1" lang="en-US" sz="2200" spc="-1" strike="noStrike">
                <a:solidFill>
                  <a:srgbClr val="520067"/>
                </a:solidFill>
                <a:latin typeface="Menlo"/>
                <a:ea typeface="Menlo"/>
              </a:rPr>
              <a:t>props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);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1" i="1" lang="en-US" sz="2200" spc="-1" strike="noStrike">
                <a:solidFill>
                  <a:srgbClr val="520067"/>
                </a:solidFill>
                <a:latin typeface="Menlo"/>
                <a:ea typeface="Menlo"/>
              </a:rPr>
              <a:t>console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.</a:t>
            </a:r>
            <a:r>
              <a:rPr b="0" lang="en-US" sz="2200" spc="-1" strike="noStrike">
                <a:solidFill>
                  <a:srgbClr val="676834"/>
                </a:solidFill>
                <a:latin typeface="Menlo"/>
                <a:ea typeface="Menlo"/>
              </a:rPr>
              <a:t>log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1" lang="en-US" sz="2200" spc="-1" strike="noStrike">
                <a:solidFill>
                  <a:srgbClr val="0f7003"/>
                </a:solidFill>
                <a:latin typeface="Menlo"/>
                <a:ea typeface="Menlo"/>
              </a:rPr>
              <a:t>'Previous props: '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, prevProps);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Menlo"/>
              </a:rPr>
              <a:t> 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Menlo"/>
              </a:rPr>
              <a:t>};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0" i="1" lang="en-US" sz="2200" spc="-1" strike="noStrike">
                <a:solidFill>
                  <a:srgbClr val="6d6d6d"/>
                </a:solidFill>
                <a:latin typeface="Menlo"/>
                <a:ea typeface="Menlo"/>
              </a:rPr>
              <a:t>// The fact that we're returning the original input is a hint that it has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6d6d6d"/>
                </a:solidFill>
                <a:latin typeface="Arial"/>
                <a:ea typeface="Menlo"/>
              </a:rPr>
              <a:t>  </a:t>
            </a:r>
            <a:r>
              <a:rPr b="0" lang="en-US" sz="2200" spc="-1" strike="noStrike">
                <a:solidFill>
                  <a:srgbClr val="6d6d6d"/>
                </a:solidFill>
                <a:latin typeface="Arial"/>
                <a:ea typeface="Menlo"/>
              </a:rPr>
              <a:t>// been mutated.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2200" spc="-1" strike="noStrike">
                <a:solidFill>
                  <a:srgbClr val="6d6d6d"/>
                </a:solidFill>
                <a:latin typeface="Menlo"/>
                <a:ea typeface="Menlo"/>
              </a:rPr>
              <a:t>  </a:t>
            </a:r>
            <a:r>
              <a:rPr b="1" lang="en-US" sz="2200" spc="-1" strike="noStrike">
                <a:solidFill>
                  <a:srgbClr val="00006d"/>
                </a:solidFill>
                <a:latin typeface="Menlo"/>
                <a:ea typeface="Menlo"/>
              </a:rPr>
              <a:t>return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InputComponent;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Menlo"/>
              </a:rPr>
              <a:t>}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Menlo"/>
              </a:rPr>
              <a:t>// EnhancedComponent will log whenever props are received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6d"/>
                </a:solidFill>
                <a:latin typeface="Menlo"/>
                <a:ea typeface="Menlo"/>
              </a:rPr>
              <a:t>const </a:t>
            </a:r>
            <a:r>
              <a:rPr b="0" lang="en-US" sz="2200" spc="-1" strike="noStrike">
                <a:solidFill>
                  <a:srgbClr val="377170"/>
                </a:solidFill>
                <a:latin typeface="Menlo"/>
                <a:ea typeface="Menlo"/>
              </a:rPr>
              <a:t>EnhancedComponent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= logProps(InputComponent);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5" dur="indefinite" restart="never" nodeType="tmRoot">
          <p:childTnLst>
            <p:seq>
              <p:cTn id="6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CustomShape 1"/>
          <p:cNvSpPr/>
          <p:nvPr/>
        </p:nvSpPr>
        <p:spPr>
          <a:xfrm>
            <a:off x="504000" y="301320"/>
            <a:ext cx="9067680" cy="125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НОС: прокидывание пропсов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94" name="CustomShape 2"/>
          <p:cNvSpPr/>
          <p:nvPr/>
        </p:nvSpPr>
        <p:spPr>
          <a:xfrm>
            <a:off x="504000" y="1368000"/>
            <a:ext cx="9067680" cy="604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56000"/>
          </a:bodyPr>
          <a:p>
            <a:pPr marL="432000" indent="-3207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Часть пропсов можно использовать во враппере</a:t>
            </a:r>
            <a:endParaRPr b="0" lang="en-US" sz="3200" spc="-1" strike="noStrike">
              <a:latin typeface="Arial"/>
            </a:endParaRPr>
          </a:p>
          <a:p>
            <a:pPr marL="432000" indent="-3207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Оставшиеся нужно передать оборачиваемому компоненту</a:t>
            </a:r>
            <a:endParaRPr b="0" lang="en-US" sz="3200" spc="-1" strike="noStrike">
              <a:latin typeface="Arial"/>
            </a:endParaRPr>
          </a:p>
          <a:p>
            <a:pPr marL="432000" indent="-3207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Можно инжектировать какие-то еще пропсы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render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() {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0" i="1" lang="en-US" sz="2200" spc="-1" strike="noStrike">
                <a:solidFill>
                  <a:srgbClr val="6d6d6d"/>
                </a:solidFill>
                <a:latin typeface="Menlo"/>
                <a:ea typeface="Menlo"/>
              </a:rPr>
              <a:t>// Filter out extra props that are specific to this HOC and shouldn't be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2200" spc="-1" strike="noStrike">
                <a:solidFill>
                  <a:srgbClr val="6d6d6d"/>
                </a:solidFill>
                <a:latin typeface="Menlo"/>
                <a:ea typeface="Menlo"/>
              </a:rPr>
              <a:t>  </a:t>
            </a:r>
            <a:r>
              <a:rPr b="0" i="1" lang="en-US" sz="2200" spc="-1" strike="noStrike">
                <a:solidFill>
                  <a:srgbClr val="6d6d6d"/>
                </a:solidFill>
                <a:latin typeface="Menlo"/>
                <a:ea typeface="Menlo"/>
              </a:rPr>
              <a:t>// passed through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2200" spc="-1" strike="noStrike">
                <a:solidFill>
                  <a:srgbClr val="6d6d6d"/>
                </a:solidFill>
                <a:latin typeface="Menlo"/>
                <a:ea typeface="Menlo"/>
              </a:rPr>
              <a:t>  </a:t>
            </a:r>
            <a:r>
              <a:rPr b="1" lang="en-US" sz="2200" spc="-1" strike="noStrike">
                <a:solidFill>
                  <a:srgbClr val="00006d"/>
                </a:solidFill>
                <a:latin typeface="Menlo"/>
                <a:ea typeface="Menlo"/>
              </a:rPr>
              <a:t>const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{ </a:t>
            </a:r>
            <a:r>
              <a:rPr b="0" lang="en-US" sz="2200" spc="-1" strike="noStrike">
                <a:solidFill>
                  <a:srgbClr val="377170"/>
                </a:solidFill>
                <a:latin typeface="Menlo"/>
                <a:ea typeface="Menlo"/>
              </a:rPr>
              <a:t>extraProp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, ...</a:t>
            </a:r>
            <a:r>
              <a:rPr b="0" lang="en-US" sz="2200" spc="-1" strike="noStrike">
                <a:solidFill>
                  <a:srgbClr val="377170"/>
                </a:solidFill>
                <a:latin typeface="Menlo"/>
                <a:ea typeface="Menlo"/>
              </a:rPr>
              <a:t>passThroughProps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} = </a:t>
            </a:r>
            <a:r>
              <a:rPr b="1" lang="en-US" sz="2200" spc="-1" strike="noStrike">
                <a:solidFill>
                  <a:srgbClr val="00006d"/>
                </a:solidFill>
                <a:latin typeface="Menlo"/>
                <a:ea typeface="Menlo"/>
              </a:rPr>
              <a:t>this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.</a:t>
            </a:r>
            <a:r>
              <a:rPr b="1" lang="en-US" sz="2200" spc="-1" strike="noStrike">
                <a:solidFill>
                  <a:srgbClr val="520067"/>
                </a:solidFill>
                <a:latin typeface="Menlo"/>
                <a:ea typeface="Menlo"/>
              </a:rPr>
              <a:t>props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0" i="1" lang="en-US" sz="2200" spc="-1" strike="noStrike">
                <a:solidFill>
                  <a:srgbClr val="6d6d6d"/>
                </a:solidFill>
                <a:latin typeface="Menlo"/>
                <a:ea typeface="Menlo"/>
              </a:rPr>
              <a:t>// Inject props into the wrapped component. These are usually state values or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2200" spc="-1" strike="noStrike">
                <a:solidFill>
                  <a:srgbClr val="6d6d6d"/>
                </a:solidFill>
                <a:latin typeface="Menlo"/>
                <a:ea typeface="Menlo"/>
              </a:rPr>
              <a:t>  </a:t>
            </a:r>
            <a:r>
              <a:rPr b="0" i="1" lang="en-US" sz="2200" spc="-1" strike="noStrike">
                <a:solidFill>
                  <a:srgbClr val="6d6d6d"/>
                </a:solidFill>
                <a:latin typeface="Menlo"/>
                <a:ea typeface="Menlo"/>
              </a:rPr>
              <a:t>// instance methods.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2200" spc="-1" strike="noStrike">
                <a:solidFill>
                  <a:srgbClr val="6d6d6d"/>
                </a:solidFill>
                <a:latin typeface="Menlo"/>
                <a:ea typeface="Menlo"/>
              </a:rPr>
              <a:t>  </a:t>
            </a:r>
            <a:r>
              <a:rPr b="1" lang="en-US" sz="2200" spc="-1" strike="noStrike">
                <a:solidFill>
                  <a:srgbClr val="00006d"/>
                </a:solidFill>
                <a:latin typeface="Menlo"/>
                <a:ea typeface="Menlo"/>
              </a:rPr>
              <a:t>const </a:t>
            </a:r>
            <a:r>
              <a:rPr b="0" lang="en-US" sz="2200" spc="-1" strike="noStrike">
                <a:solidFill>
                  <a:srgbClr val="377170"/>
                </a:solidFill>
                <a:latin typeface="Menlo"/>
                <a:ea typeface="Menlo"/>
              </a:rPr>
              <a:t>injectedProp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= someStateOrInstanceMethod;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0" i="1" lang="en-US" sz="2200" spc="-1" strike="noStrike">
                <a:solidFill>
                  <a:srgbClr val="6d6d6d"/>
                </a:solidFill>
                <a:latin typeface="Menlo"/>
                <a:ea typeface="Menlo"/>
              </a:rPr>
              <a:t>// Pass props to wrapped component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2200" spc="-1" strike="noStrike">
                <a:solidFill>
                  <a:srgbClr val="6d6d6d"/>
                </a:solidFill>
                <a:latin typeface="Menlo"/>
                <a:ea typeface="Menlo"/>
              </a:rPr>
              <a:t>  </a:t>
            </a:r>
            <a:r>
              <a:rPr b="1" lang="en-US" sz="2200" spc="-1" strike="noStrike">
                <a:solidFill>
                  <a:srgbClr val="00006d"/>
                </a:solidFill>
                <a:latin typeface="Menlo"/>
                <a:ea typeface="Menlo"/>
              </a:rPr>
              <a:t>return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&lt;</a:t>
            </a:r>
            <a:r>
              <a:rPr b="1" lang="en-US" sz="2200" spc="-1" strike="noStrike">
                <a:solidFill>
                  <a:srgbClr val="00006d"/>
                </a:solidFill>
                <a:latin typeface="Menlo"/>
                <a:ea typeface="Menlo"/>
              </a:rPr>
              <a:t>WrappedComponent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6d"/>
                </a:solidFill>
                <a:latin typeface="Menlo"/>
                <a:ea typeface="Menlo"/>
              </a:rPr>
              <a:t>      </a:t>
            </a:r>
            <a:r>
              <a:rPr b="1" lang="en-US" sz="2200" spc="-1" strike="noStrike">
                <a:solidFill>
                  <a:srgbClr val="0000fe"/>
                </a:solidFill>
                <a:latin typeface="Menlo"/>
                <a:ea typeface="Menlo"/>
              </a:rPr>
              <a:t>injectedProp</a:t>
            </a:r>
            <a:r>
              <a:rPr b="1" lang="en-US" sz="2200" spc="-1" strike="noStrike">
                <a:solidFill>
                  <a:srgbClr val="0f7003"/>
                </a:solidFill>
                <a:latin typeface="Menlo"/>
                <a:ea typeface="Menlo"/>
              </a:rPr>
              <a:t>=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{</a:t>
            </a:r>
            <a:r>
              <a:rPr b="0" lang="en-US" sz="2200" spc="-1" strike="noStrike">
                <a:solidFill>
                  <a:srgbClr val="377170"/>
                </a:solidFill>
                <a:latin typeface="Menlo"/>
                <a:ea typeface="Menlo"/>
              </a:rPr>
              <a:t>injectedProp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}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     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{...</a:t>
            </a:r>
            <a:r>
              <a:rPr b="0" lang="en-US" sz="2200" spc="-1" strike="noStrike">
                <a:solidFill>
                  <a:srgbClr val="377170"/>
                </a:solidFill>
                <a:latin typeface="Menlo"/>
                <a:ea typeface="Menlo"/>
              </a:rPr>
              <a:t>passThroughProps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}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/&gt;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);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}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7" dur="indefinite" restart="never" nodeType="tmRoot">
          <p:childTnLst>
            <p:seq>
              <p:cTn id="6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CustomShape 1"/>
          <p:cNvSpPr/>
          <p:nvPr/>
        </p:nvSpPr>
        <p:spPr>
          <a:xfrm>
            <a:off x="504000" y="301320"/>
            <a:ext cx="9067680" cy="125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HOC: нельзя в render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96" name="CustomShape 2"/>
          <p:cNvSpPr/>
          <p:nvPr/>
        </p:nvSpPr>
        <p:spPr>
          <a:xfrm>
            <a:off x="504000" y="1769040"/>
            <a:ext cx="9067680" cy="485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07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Не стоит оборачивать компонент внутри render, он будет создаваться каждый раз (и терять стейт)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render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() {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0" i="1" lang="en-US" sz="2200" spc="-1" strike="noStrike">
                <a:solidFill>
                  <a:srgbClr val="6d6d6d"/>
                </a:solidFill>
                <a:latin typeface="Menlo"/>
                <a:ea typeface="Menlo"/>
              </a:rPr>
              <a:t>// A new version of EnhancedComponent is created on every render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2200" spc="-1" strike="noStrike">
                <a:solidFill>
                  <a:srgbClr val="6d6d6d"/>
                </a:solidFill>
                <a:latin typeface="Menlo"/>
                <a:ea typeface="Menlo"/>
              </a:rPr>
              <a:t>  </a:t>
            </a:r>
            <a:r>
              <a:rPr b="0" i="1" lang="en-US" sz="2200" spc="-1" strike="noStrike">
                <a:solidFill>
                  <a:srgbClr val="6d6d6d"/>
                </a:solidFill>
                <a:latin typeface="Menlo"/>
                <a:ea typeface="Menlo"/>
              </a:rPr>
              <a:t>// EnhancedComponent1 !== EnhancedComponent2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2200" spc="-1" strike="noStrike">
                <a:solidFill>
                  <a:srgbClr val="6d6d6d"/>
                </a:solidFill>
                <a:latin typeface="Menlo"/>
                <a:ea typeface="Menlo"/>
              </a:rPr>
              <a:t>  </a:t>
            </a:r>
            <a:r>
              <a:rPr b="1" lang="en-US" sz="2200" spc="-1" strike="noStrike">
                <a:solidFill>
                  <a:srgbClr val="00006d"/>
                </a:solidFill>
                <a:latin typeface="Menlo"/>
                <a:ea typeface="Menlo"/>
              </a:rPr>
              <a:t>const </a:t>
            </a:r>
            <a:r>
              <a:rPr b="0" lang="en-US" sz="2200" spc="-1" strike="noStrike">
                <a:solidFill>
                  <a:srgbClr val="377170"/>
                </a:solidFill>
                <a:latin typeface="Menlo"/>
                <a:ea typeface="Menlo"/>
              </a:rPr>
              <a:t>EnhancedComponent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= enhance(MyComponent);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0" i="1" lang="en-US" sz="2200" spc="-1" strike="noStrike">
                <a:solidFill>
                  <a:srgbClr val="6d6d6d"/>
                </a:solidFill>
                <a:latin typeface="Menlo"/>
                <a:ea typeface="Menlo"/>
              </a:rPr>
              <a:t>// That causes the entire subtree to unmount/remount each time!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2200" spc="-1" strike="noStrike">
                <a:solidFill>
                  <a:srgbClr val="6d6d6d"/>
                </a:solidFill>
                <a:latin typeface="Menlo"/>
                <a:ea typeface="Menlo"/>
              </a:rPr>
              <a:t>  </a:t>
            </a:r>
            <a:r>
              <a:rPr b="1" lang="en-US" sz="2200" spc="-1" strike="noStrike">
                <a:solidFill>
                  <a:srgbClr val="00006d"/>
                </a:solidFill>
                <a:latin typeface="Menlo"/>
                <a:ea typeface="Menlo"/>
              </a:rPr>
              <a:t>return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&lt;</a:t>
            </a:r>
            <a:r>
              <a:rPr b="1" lang="en-US" sz="2200" spc="-1" strike="noStrike">
                <a:solidFill>
                  <a:srgbClr val="00006d"/>
                </a:solidFill>
                <a:latin typeface="Menlo"/>
                <a:ea typeface="Menlo"/>
              </a:rPr>
              <a:t>EnhancedComponent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/&gt;;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}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9" dur="indefinite" restart="never" nodeType="tmRoot">
          <p:childTnLst>
            <p:seq>
              <p:cTn id="7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CustomShape 1"/>
          <p:cNvSpPr/>
          <p:nvPr/>
        </p:nvSpPr>
        <p:spPr>
          <a:xfrm>
            <a:off x="504000" y="301320"/>
            <a:ext cx="9067680" cy="125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Higher-Order Components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98" name="CustomShape 2"/>
          <p:cNvSpPr/>
          <p:nvPr/>
        </p:nvSpPr>
        <p:spPr>
          <a:xfrm>
            <a:off x="504000" y="1769040"/>
            <a:ext cx="9067680" cy="485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0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Работает также и в Vue (не путать с mixin) </a:t>
            </a:r>
            <a:r>
              <a:rPr b="0" lang="en-US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https://habr.com/ru/post/452248/</a:t>
            </a:r>
            <a:endParaRPr b="0" lang="en-US" sz="3200" spc="-1" strike="noStrike">
              <a:latin typeface="Arial"/>
            </a:endParaRPr>
          </a:p>
          <a:p>
            <a:pPr marL="432000" indent="-320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ff"/>
                </a:solidFill>
                <a:latin typeface="Arial"/>
                <a:ea typeface="DejaVu Sans"/>
              </a:rPr>
              <a:t> 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499" name="Рисунок 439" descr=""/>
          <p:cNvPicPr/>
          <p:nvPr/>
        </p:nvPicPr>
        <p:blipFill>
          <a:blip r:embed="rId2"/>
          <a:stretch/>
        </p:blipFill>
        <p:spPr>
          <a:xfrm>
            <a:off x="1296000" y="2736000"/>
            <a:ext cx="7124400" cy="4807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1" dur="indefinite" restart="never" nodeType="tmRoot">
          <p:childTnLst>
            <p:seq>
              <p:cTn id="7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CustomShape 1"/>
          <p:cNvSpPr/>
          <p:nvPr/>
        </p:nvSpPr>
        <p:spPr>
          <a:xfrm>
            <a:off x="504000" y="301320"/>
            <a:ext cx="9067680" cy="125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Higher-Order Components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01" name="CustomShape 2"/>
          <p:cNvSpPr/>
          <p:nvPr/>
        </p:nvSpPr>
        <p:spPr>
          <a:xfrm>
            <a:off x="504000" y="1769040"/>
            <a:ext cx="9067680" cy="485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0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Плюсы</a:t>
            </a:r>
            <a:endParaRPr b="0" lang="en-US" sz="3200" spc="-1" strike="noStrike">
              <a:latin typeface="Arial"/>
            </a:endParaRPr>
          </a:p>
          <a:p>
            <a:pPr lvl="1" marL="864000" indent="-3204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Реюз кода</a:t>
            </a:r>
            <a:endParaRPr b="0" lang="en-US" sz="2800" spc="-1" strike="noStrike">
              <a:latin typeface="Arial"/>
            </a:endParaRPr>
          </a:p>
          <a:p>
            <a:pPr lvl="1" marL="864000" indent="-3204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Лаконичность</a:t>
            </a:r>
            <a:endParaRPr b="0" lang="en-US" sz="2800" spc="-1" strike="noStrike">
              <a:latin typeface="Arial"/>
            </a:endParaRPr>
          </a:p>
          <a:p>
            <a:pPr marL="432000" indent="-320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Минусы</a:t>
            </a:r>
            <a:endParaRPr b="0" lang="en-US" sz="3200" spc="-1" strike="noStrike">
              <a:latin typeface="Arial"/>
            </a:endParaRPr>
          </a:p>
          <a:p>
            <a:pPr lvl="1" marL="864000" indent="-3204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Wrapper hell</a:t>
            </a:r>
            <a:endParaRPr b="0" lang="en-US" sz="2800" spc="-1" strike="noStrike">
              <a:latin typeface="Arial"/>
            </a:endParaRPr>
          </a:p>
          <a:p>
            <a:pPr lvl="1" marL="864000" indent="-3204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Сложно типизировать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502" name="Рисунок 442" descr=""/>
          <p:cNvPicPr/>
          <p:nvPr/>
        </p:nvPicPr>
        <p:blipFill>
          <a:blip r:embed="rId1"/>
          <a:stretch/>
        </p:blipFill>
        <p:spPr>
          <a:xfrm>
            <a:off x="3500640" y="3600000"/>
            <a:ext cx="2301480" cy="1148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3" dur="indefinite" restart="never" nodeType="tmRoot">
          <p:childTnLst>
            <p:seq>
              <p:cTn id="7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CustomShape 1"/>
          <p:cNvSpPr/>
          <p:nvPr/>
        </p:nvSpPr>
        <p:spPr>
          <a:xfrm>
            <a:off x="504000" y="301320"/>
            <a:ext cx="9067680" cy="125820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4" name="CustomShape 2"/>
          <p:cNvSpPr/>
          <p:nvPr/>
        </p:nvSpPr>
        <p:spPr>
          <a:xfrm>
            <a:off x="218520" y="1771200"/>
            <a:ext cx="9067680" cy="485100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5" name="CustomShape 3"/>
          <p:cNvSpPr/>
          <p:nvPr/>
        </p:nvSpPr>
        <p:spPr>
          <a:xfrm>
            <a:off x="504000" y="301320"/>
            <a:ext cx="9067680" cy="125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Patterns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06" name="CustomShape 4"/>
          <p:cNvSpPr/>
          <p:nvPr/>
        </p:nvSpPr>
        <p:spPr>
          <a:xfrm>
            <a:off x="504000" y="1769040"/>
            <a:ext cx="9067680" cy="485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0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https://reactpatterns.com/</a:t>
            </a:r>
            <a:endParaRPr b="0" lang="en-US" sz="3200" spc="-1" strike="noStrike">
              <a:latin typeface="Arial"/>
            </a:endParaRPr>
          </a:p>
          <a:p>
            <a:pPr marL="432000" indent="-320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Самые полезные (на мой взгляд):</a:t>
            </a:r>
            <a:endParaRPr b="0" lang="en-US" sz="3200" spc="-1" strike="noStrike">
              <a:latin typeface="Arial"/>
            </a:endParaRPr>
          </a:p>
          <a:p>
            <a:pPr lvl="2" marL="648000" indent="-214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Destructuring props</a:t>
            </a:r>
            <a:endParaRPr b="0" lang="en-US" sz="3200" spc="-1" strike="noStrike">
              <a:latin typeface="Arial"/>
            </a:endParaRPr>
          </a:p>
          <a:p>
            <a:pPr lvl="2" marL="648000" indent="-214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Merge destructured props with other values</a:t>
            </a:r>
            <a:endParaRPr b="0" lang="en-US" sz="3200" spc="-1" strike="noStrike">
              <a:latin typeface="Arial"/>
            </a:endParaRPr>
          </a:p>
          <a:p>
            <a:pPr lvl="2" marL="648000" indent="-214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Render props</a:t>
            </a:r>
            <a:endParaRPr b="0" lang="en-US" sz="3200" spc="-1" strike="noStrike">
              <a:latin typeface="Arial"/>
            </a:endParaRPr>
          </a:p>
          <a:p>
            <a:pPr lvl="2" marL="648000" indent="-214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Event switch</a:t>
            </a:r>
            <a:endParaRPr b="0" lang="en-US" sz="3200" spc="-1" strike="noStrike">
              <a:latin typeface="Arial"/>
            </a:endParaRPr>
          </a:p>
          <a:p>
            <a:pPr lvl="2" marL="648000" indent="-214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State hoisting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5" dur="indefinite" restart="never" nodeType="tmRoot">
          <p:childTnLst>
            <p:seq>
              <p:cTn id="7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CustomShape 1"/>
          <p:cNvSpPr/>
          <p:nvPr/>
        </p:nvSpPr>
        <p:spPr>
          <a:xfrm>
            <a:off x="504000" y="301320"/>
            <a:ext cx="9070560" cy="12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Деструктуризация пропсов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08" name="CustomShape 2"/>
          <p:cNvSpPr/>
          <p:nvPr/>
        </p:nvSpPr>
        <p:spPr>
          <a:xfrm>
            <a:off x="504000" y="1768680"/>
            <a:ext cx="9070560" cy="542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88000"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6d"/>
                </a:solidFill>
                <a:latin typeface="Menlo"/>
                <a:ea typeface="Menlo"/>
              </a:rPr>
              <a:t>function </a:t>
            </a:r>
            <a:r>
              <a:rPr b="1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Button({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                  </a:t>
            </a:r>
            <a:r>
              <a:rPr b="1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className = </a:t>
            </a:r>
            <a:r>
              <a:rPr b="1" lang="en-US" sz="2200" spc="-1" strike="noStrike">
                <a:solidFill>
                  <a:srgbClr val="0f7003"/>
                </a:solidFill>
                <a:latin typeface="Menlo"/>
                <a:ea typeface="Menlo"/>
              </a:rPr>
              <a:t>""</a:t>
            </a:r>
            <a:r>
              <a:rPr b="1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,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                  </a:t>
            </a:r>
            <a:r>
              <a:rPr b="1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title = </a:t>
            </a:r>
            <a:r>
              <a:rPr b="1" lang="en-US" sz="2200" spc="-1" strike="noStrike">
                <a:solidFill>
                  <a:srgbClr val="0f7003"/>
                </a:solidFill>
                <a:latin typeface="Menlo"/>
                <a:ea typeface="Menlo"/>
              </a:rPr>
              <a:t>""</a:t>
            </a:r>
            <a:r>
              <a:rPr b="1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,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6d"/>
                </a:solidFill>
                <a:latin typeface="Menlo"/>
                <a:ea typeface="Menlo"/>
              </a:rPr>
              <a:t>                  </a:t>
            </a:r>
            <a:r>
              <a:rPr b="1" lang="en-US" sz="2200" spc="-1" strike="noStrike">
                <a:solidFill>
                  <a:srgbClr val="00006d"/>
                </a:solidFill>
                <a:latin typeface="Menlo"/>
                <a:ea typeface="Menlo"/>
              </a:rPr>
              <a:t>...props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6d"/>
                </a:solidFill>
                <a:latin typeface="Menlo"/>
                <a:ea typeface="Menlo"/>
              </a:rPr>
              <a:t>                </a:t>
            </a:r>
            <a:r>
              <a:rPr b="1" lang="en-US" sz="2200" spc="-1" strike="noStrike">
                <a:solidFill>
                  <a:srgbClr val="00006d"/>
                </a:solidFill>
                <a:latin typeface="Menlo"/>
                <a:ea typeface="Menlo"/>
              </a:rPr>
              <a:t>}) {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en-US" sz="2200" spc="-1" strike="noStrike">
                <a:solidFill>
                  <a:srgbClr val="00006d"/>
                </a:solidFill>
                <a:latin typeface="Menlo"/>
                <a:ea typeface="Menlo"/>
              </a:rPr>
              <a:t>let </a:t>
            </a:r>
            <a:r>
              <a:rPr b="1" lang="en-US" sz="2200" spc="-1" strike="noStrike">
                <a:solidFill>
                  <a:srgbClr val="377170"/>
                </a:solidFill>
                <a:latin typeface="Menlo"/>
                <a:ea typeface="Menlo"/>
              </a:rPr>
              <a:t>classNames </a:t>
            </a:r>
            <a:r>
              <a:rPr b="1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= [</a:t>
            </a:r>
            <a:r>
              <a:rPr b="1" lang="en-US" sz="2200" spc="-1" strike="noStrike">
                <a:solidFill>
                  <a:srgbClr val="0f7003"/>
                </a:solidFill>
                <a:latin typeface="Menlo"/>
                <a:ea typeface="Menlo"/>
              </a:rPr>
              <a:t>"btn"</a:t>
            </a:r>
            <a:r>
              <a:rPr b="1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, className].</a:t>
            </a:r>
            <a:r>
              <a:rPr b="1" lang="en-US" sz="2200" spc="-1" strike="noStrike">
                <a:solidFill>
                  <a:srgbClr val="676834"/>
                </a:solidFill>
                <a:latin typeface="Menlo"/>
                <a:ea typeface="Menlo"/>
              </a:rPr>
              <a:t>join</a:t>
            </a:r>
            <a:r>
              <a:rPr b="1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1" lang="en-US" sz="2200" spc="-1" strike="noStrike">
                <a:solidFill>
                  <a:srgbClr val="0f7003"/>
                </a:solidFill>
                <a:latin typeface="Menlo"/>
                <a:ea typeface="Menlo"/>
              </a:rPr>
              <a:t>" "</a:t>
            </a:r>
            <a:r>
              <a:rPr b="1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);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en-US" sz="2200" spc="-1" strike="noStrike">
                <a:solidFill>
                  <a:srgbClr val="00006d"/>
                </a:solidFill>
                <a:latin typeface="Menlo"/>
                <a:ea typeface="Menlo"/>
              </a:rPr>
              <a:t>return </a:t>
            </a:r>
            <a:r>
              <a:rPr b="1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&lt;</a:t>
            </a:r>
            <a:r>
              <a:rPr b="1" lang="en-US" sz="2200" spc="-1" strike="noStrike">
                <a:solidFill>
                  <a:srgbClr val="00006d"/>
                </a:solidFill>
                <a:latin typeface="Menlo"/>
                <a:ea typeface="Menlo"/>
              </a:rPr>
              <a:t>button </a:t>
            </a:r>
            <a:r>
              <a:rPr b="1" lang="en-US" sz="2200" spc="-1" strike="noStrike">
                <a:solidFill>
                  <a:srgbClr val="0000fe"/>
                </a:solidFill>
                <a:latin typeface="Menlo"/>
                <a:ea typeface="Menlo"/>
              </a:rPr>
              <a:t>className</a:t>
            </a:r>
            <a:r>
              <a:rPr b="1" lang="en-US" sz="2200" spc="-1" strike="noStrike">
                <a:solidFill>
                  <a:srgbClr val="0f7003"/>
                </a:solidFill>
                <a:latin typeface="Menlo"/>
                <a:ea typeface="Menlo"/>
              </a:rPr>
              <a:t>=</a:t>
            </a:r>
            <a:r>
              <a:rPr b="1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{</a:t>
            </a:r>
            <a:r>
              <a:rPr b="1" lang="en-US" sz="2200" spc="-1" strike="noStrike">
                <a:solidFill>
                  <a:srgbClr val="377170"/>
                </a:solidFill>
                <a:latin typeface="Menlo"/>
                <a:ea typeface="Menlo"/>
              </a:rPr>
              <a:t>classNames</a:t>
            </a:r>
            <a:r>
              <a:rPr b="1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} {...props} &gt;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6d"/>
                </a:solidFill>
                <a:latin typeface="Menlo"/>
                <a:ea typeface="Menlo"/>
              </a:rPr>
              <a:t>    </a:t>
            </a:r>
            <a:r>
              <a:rPr b="1" lang="en-US" sz="2200" spc="-1" strike="noStrike">
                <a:solidFill>
                  <a:srgbClr val="00006d"/>
                </a:solidFill>
                <a:latin typeface="Menlo"/>
                <a:ea typeface="Menlo"/>
              </a:rPr>
              <a:t>{title}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&lt;/</a:t>
            </a:r>
            <a:r>
              <a:rPr b="1" lang="en-US" sz="2200" spc="-1" strike="noStrike">
                <a:solidFill>
                  <a:srgbClr val="00006d"/>
                </a:solidFill>
                <a:latin typeface="Menlo"/>
                <a:ea typeface="Menlo"/>
              </a:rPr>
              <a:t>button</a:t>
            </a:r>
            <a:r>
              <a:rPr b="1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&gt;;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6d"/>
                </a:solidFill>
                <a:latin typeface="Menlo"/>
                <a:ea typeface="Menlo"/>
              </a:rPr>
              <a:t>}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&lt;</a:t>
            </a:r>
            <a:r>
              <a:rPr b="1" lang="en-US" sz="2200" spc="-1" strike="noStrike">
                <a:solidFill>
                  <a:srgbClr val="00006d"/>
                </a:solidFill>
                <a:latin typeface="Menlo"/>
                <a:ea typeface="Menlo"/>
              </a:rPr>
              <a:t>Button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6d"/>
                </a:solidFill>
                <a:latin typeface="Menlo"/>
                <a:ea typeface="Menlo"/>
              </a:rPr>
              <a:t>  </a:t>
            </a:r>
            <a:r>
              <a:rPr b="1" lang="en-US" sz="2200" spc="-1" strike="noStrike">
                <a:solidFill>
                  <a:srgbClr val="0000fe"/>
                </a:solidFill>
                <a:latin typeface="Menlo"/>
                <a:ea typeface="Menlo"/>
              </a:rPr>
              <a:t>className</a:t>
            </a:r>
            <a:r>
              <a:rPr b="1" lang="en-US" sz="2200" spc="-1" strike="noStrike">
                <a:solidFill>
                  <a:srgbClr val="0f7003"/>
                </a:solidFill>
                <a:latin typeface="Menlo"/>
                <a:ea typeface="Menlo"/>
              </a:rPr>
              <a:t>="another-class"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f7003"/>
                </a:solidFill>
                <a:latin typeface="Menlo"/>
                <a:ea typeface="Menlo"/>
              </a:rPr>
              <a:t>  </a:t>
            </a:r>
            <a:r>
              <a:rPr b="1" lang="en-US" sz="2200" spc="-1" strike="noStrike">
                <a:solidFill>
                  <a:srgbClr val="0000fe"/>
                </a:solidFill>
                <a:latin typeface="Menlo"/>
                <a:ea typeface="Menlo"/>
              </a:rPr>
              <a:t>title</a:t>
            </a:r>
            <a:r>
              <a:rPr b="1" lang="en-US" sz="2200" spc="-1" strike="noStrike">
                <a:solidFill>
                  <a:srgbClr val="0f7003"/>
                </a:solidFill>
                <a:latin typeface="Menlo"/>
                <a:ea typeface="Menlo"/>
              </a:rPr>
              <a:t>="And me!"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f7003"/>
                </a:solidFill>
                <a:latin typeface="Menlo"/>
                <a:ea typeface="Menlo"/>
              </a:rPr>
              <a:t>  </a:t>
            </a:r>
            <a:r>
              <a:rPr b="1" lang="en-US" sz="2200" spc="-1" strike="noStrike">
                <a:solidFill>
                  <a:srgbClr val="0000fe"/>
                </a:solidFill>
                <a:latin typeface="Menlo"/>
                <a:ea typeface="Menlo"/>
              </a:rPr>
              <a:t>style</a:t>
            </a:r>
            <a:r>
              <a:rPr b="1" lang="en-US" sz="2200" spc="-1" strike="noStrike">
                <a:solidFill>
                  <a:srgbClr val="0f7003"/>
                </a:solidFill>
                <a:latin typeface="Menlo"/>
                <a:ea typeface="Menlo"/>
              </a:rPr>
              <a:t>=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{{</a:t>
            </a:r>
            <a:r>
              <a:rPr b="1" lang="en-US" sz="2200" spc="-1" strike="noStrike">
                <a:solidFill>
                  <a:srgbClr val="520067"/>
                </a:solidFill>
                <a:latin typeface="Menlo"/>
                <a:ea typeface="Menlo"/>
              </a:rPr>
              <a:t>borderStyle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: </a:t>
            </a:r>
            <a:r>
              <a:rPr b="1" lang="en-US" sz="2200" spc="-1" strike="noStrike">
                <a:solidFill>
                  <a:srgbClr val="0f7003"/>
                </a:solidFill>
                <a:latin typeface="Menlo"/>
                <a:ea typeface="Menlo"/>
              </a:rPr>
              <a:t>'double'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}}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en-US" sz="2200" spc="-1" strike="noStrike">
                <a:solidFill>
                  <a:srgbClr val="0000fe"/>
                </a:solidFill>
                <a:latin typeface="Menlo"/>
                <a:ea typeface="Menlo"/>
              </a:rPr>
              <a:t>onClick</a:t>
            </a:r>
            <a:r>
              <a:rPr b="1" lang="en-US" sz="2200" spc="-1" strike="noStrike">
                <a:solidFill>
                  <a:srgbClr val="0f7003"/>
                </a:solidFill>
                <a:latin typeface="Menlo"/>
                <a:ea typeface="Menlo"/>
              </a:rPr>
              <a:t>=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{() =&gt; </a:t>
            </a:r>
            <a:r>
              <a:rPr b="0" i="1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alert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1" lang="en-US" sz="2200" spc="-1" strike="noStrike">
                <a:solidFill>
                  <a:srgbClr val="0f7003"/>
                </a:solidFill>
                <a:latin typeface="Menlo"/>
                <a:ea typeface="Menlo"/>
              </a:rPr>
              <a:t>'You clicked!'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)}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/&gt;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7" dur="indefinite" restart="never" nodeType="tmRoot">
          <p:childTnLst>
            <p:seq>
              <p:cTn id="7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CustomShape 1"/>
          <p:cNvSpPr/>
          <p:nvPr/>
        </p:nvSpPr>
        <p:spPr>
          <a:xfrm>
            <a:off x="504000" y="301320"/>
            <a:ext cx="9067680" cy="125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Class vs Function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427" name="" descr=""/>
          <p:cNvPicPr/>
          <p:nvPr/>
        </p:nvPicPr>
        <p:blipFill>
          <a:blip r:embed="rId1"/>
          <a:stretch/>
        </p:blipFill>
        <p:spPr>
          <a:xfrm>
            <a:off x="4512600" y="4422600"/>
            <a:ext cx="5576400" cy="3170880"/>
          </a:xfrm>
          <a:prstGeom prst="rect">
            <a:avLst/>
          </a:prstGeom>
          <a:ln>
            <a:noFill/>
          </a:ln>
        </p:spPr>
      </p:pic>
      <p:pic>
        <p:nvPicPr>
          <p:cNvPr id="428" name="" descr=""/>
          <p:cNvPicPr/>
          <p:nvPr/>
        </p:nvPicPr>
        <p:blipFill>
          <a:blip r:embed="rId2"/>
          <a:stretch/>
        </p:blipFill>
        <p:spPr>
          <a:xfrm>
            <a:off x="78480" y="1356120"/>
            <a:ext cx="5225040" cy="2971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CustomShape 1"/>
          <p:cNvSpPr/>
          <p:nvPr/>
        </p:nvSpPr>
        <p:spPr>
          <a:xfrm>
            <a:off x="504000" y="301320"/>
            <a:ext cx="9069120" cy="125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Event switch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10" name="CustomShape 2"/>
          <p:cNvSpPr/>
          <p:nvPr/>
        </p:nvSpPr>
        <p:spPr>
          <a:xfrm>
            <a:off x="504000" y="1768680"/>
            <a:ext cx="9069120" cy="438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78000"/>
          </a:bodyPr>
          <a:p>
            <a:pPr marL="432000" indent="-3211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Вместо тысячи разных эвентов один, но с переключением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handleEvent({</a:t>
            </a:r>
            <a:r>
              <a:rPr b="1" i="1" lang="en-US" sz="2200" spc="-1" strike="noStrike">
                <a:solidFill>
                  <a:srgbClr val="520067"/>
                </a:solidFill>
                <a:latin typeface="Menlo"/>
                <a:ea typeface="Menlo"/>
              </a:rPr>
              <a:t>type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}) {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en-US" sz="2200" spc="-1" strike="noStrike">
                <a:solidFill>
                  <a:srgbClr val="00006d"/>
                </a:solidFill>
                <a:latin typeface="Menlo"/>
                <a:ea typeface="Menlo"/>
              </a:rPr>
              <a:t>switch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1" i="1" lang="en-US" sz="2200" spc="-1" strike="noStrike">
                <a:solidFill>
                  <a:srgbClr val="520067"/>
                </a:solidFill>
                <a:latin typeface="Menlo"/>
                <a:ea typeface="Menlo"/>
              </a:rPr>
              <a:t>type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) {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1" lang="en-US" sz="2200" spc="-1" strike="noStrike">
                <a:solidFill>
                  <a:srgbClr val="00006d"/>
                </a:solidFill>
                <a:latin typeface="Menlo"/>
                <a:ea typeface="Menlo"/>
              </a:rPr>
              <a:t>case </a:t>
            </a:r>
            <a:r>
              <a:rPr b="1" lang="en-US" sz="2200" spc="-1" strike="noStrike">
                <a:solidFill>
                  <a:srgbClr val="0f7003"/>
                </a:solidFill>
                <a:latin typeface="Menlo"/>
                <a:ea typeface="Menlo"/>
              </a:rPr>
              <a:t>"click"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: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      </a:t>
            </a:r>
            <a:r>
              <a:rPr b="1" lang="en-US" sz="2200" spc="-1" strike="noStrike">
                <a:solidFill>
                  <a:srgbClr val="00006d"/>
                </a:solidFill>
                <a:latin typeface="Menlo"/>
                <a:ea typeface="Menlo"/>
              </a:rPr>
              <a:t>return </a:t>
            </a:r>
            <a:r>
              <a:rPr b="1" i="1" lang="en-US" sz="2200" spc="-1" strike="noStrike">
                <a:solidFill>
                  <a:srgbClr val="520067"/>
                </a:solidFill>
                <a:latin typeface="Menlo"/>
                <a:ea typeface="Menlo"/>
              </a:rPr>
              <a:t>require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1" lang="en-US" sz="2200" spc="-1" strike="noStrike">
                <a:solidFill>
                  <a:srgbClr val="0f7003"/>
                </a:solidFill>
                <a:latin typeface="Menlo"/>
                <a:ea typeface="Menlo"/>
              </a:rPr>
              <a:t>"./actions/doStuff"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)(</a:t>
            </a:r>
            <a:r>
              <a:rPr b="0" i="1" lang="en-US" sz="2200" spc="-1" strike="noStrike">
                <a:solidFill>
                  <a:srgbClr val="6d6d6d"/>
                </a:solidFill>
                <a:latin typeface="Menlo"/>
                <a:ea typeface="Menlo"/>
              </a:rPr>
              <a:t>/* action dates */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)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1" lang="en-US" sz="2200" spc="-1" strike="noStrike">
                <a:solidFill>
                  <a:srgbClr val="00006d"/>
                </a:solidFill>
                <a:latin typeface="Menlo"/>
                <a:ea typeface="Menlo"/>
              </a:rPr>
              <a:t>case </a:t>
            </a:r>
            <a:r>
              <a:rPr b="1" lang="en-US" sz="2200" spc="-1" strike="noStrike">
                <a:solidFill>
                  <a:srgbClr val="0f7003"/>
                </a:solidFill>
                <a:latin typeface="Menlo"/>
                <a:ea typeface="Menlo"/>
              </a:rPr>
              <a:t>"mouseenter"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: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      </a:t>
            </a:r>
            <a:r>
              <a:rPr b="1" lang="en-US" sz="2200" spc="-1" strike="noStrike">
                <a:solidFill>
                  <a:srgbClr val="00006d"/>
                </a:solidFill>
                <a:latin typeface="Menlo"/>
                <a:ea typeface="Menlo"/>
              </a:rPr>
              <a:t>return this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.</a:t>
            </a:r>
            <a:r>
              <a:rPr b="1" i="1" lang="en-US" sz="2200" spc="-1" strike="noStrike">
                <a:solidFill>
                  <a:srgbClr val="520067"/>
                </a:solidFill>
                <a:latin typeface="Menlo"/>
                <a:ea typeface="Menlo"/>
              </a:rPr>
              <a:t>setState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({ </a:t>
            </a:r>
            <a:r>
              <a:rPr b="1" lang="en-US" sz="2200" spc="-1" strike="noStrike">
                <a:solidFill>
                  <a:srgbClr val="520067"/>
                </a:solidFill>
                <a:latin typeface="Menlo"/>
                <a:ea typeface="Menlo"/>
              </a:rPr>
              <a:t>hovered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: </a:t>
            </a:r>
            <a:r>
              <a:rPr b="1" lang="en-US" sz="2200" spc="-1" strike="noStrike">
                <a:solidFill>
                  <a:srgbClr val="00006d"/>
                </a:solidFill>
                <a:latin typeface="Menlo"/>
                <a:ea typeface="Menlo"/>
              </a:rPr>
              <a:t>true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})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1" lang="en-US" sz="2200" spc="-1" strike="noStrike">
                <a:solidFill>
                  <a:srgbClr val="00006d"/>
                </a:solidFill>
                <a:latin typeface="Menlo"/>
                <a:ea typeface="Menlo"/>
              </a:rPr>
              <a:t>case </a:t>
            </a:r>
            <a:r>
              <a:rPr b="1" lang="en-US" sz="2200" spc="-1" strike="noStrike">
                <a:solidFill>
                  <a:srgbClr val="0f7003"/>
                </a:solidFill>
                <a:latin typeface="Menlo"/>
                <a:ea typeface="Menlo"/>
              </a:rPr>
              <a:t>"mouseleave"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: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      </a:t>
            </a:r>
            <a:r>
              <a:rPr b="1" lang="en-US" sz="2200" spc="-1" strike="noStrike">
                <a:solidFill>
                  <a:srgbClr val="00006d"/>
                </a:solidFill>
                <a:latin typeface="Menlo"/>
                <a:ea typeface="Menlo"/>
              </a:rPr>
              <a:t>return this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.</a:t>
            </a:r>
            <a:r>
              <a:rPr b="1" i="1" lang="en-US" sz="2200" spc="-1" strike="noStrike">
                <a:solidFill>
                  <a:srgbClr val="520067"/>
                </a:solidFill>
                <a:latin typeface="Menlo"/>
                <a:ea typeface="Menlo"/>
              </a:rPr>
              <a:t>setState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({ </a:t>
            </a:r>
            <a:r>
              <a:rPr b="1" lang="en-US" sz="2200" spc="-1" strike="noStrike">
                <a:solidFill>
                  <a:srgbClr val="520067"/>
                </a:solidFill>
                <a:latin typeface="Menlo"/>
                <a:ea typeface="Menlo"/>
              </a:rPr>
              <a:t>hovered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: </a:t>
            </a:r>
            <a:r>
              <a:rPr b="1" lang="en-US" sz="2200" spc="-1" strike="noStrike">
                <a:solidFill>
                  <a:srgbClr val="00006d"/>
                </a:solidFill>
                <a:latin typeface="Menlo"/>
                <a:ea typeface="Menlo"/>
              </a:rPr>
              <a:t>false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})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1" lang="en-US" sz="2200" spc="-1" strike="noStrike">
                <a:solidFill>
                  <a:srgbClr val="00006d"/>
                </a:solidFill>
                <a:latin typeface="Menlo"/>
                <a:ea typeface="Menlo"/>
              </a:rPr>
              <a:t>default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: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      </a:t>
            </a:r>
            <a:r>
              <a:rPr b="1" lang="en-US" sz="2200" spc="-1" strike="noStrike">
                <a:solidFill>
                  <a:srgbClr val="00006d"/>
                </a:solidFill>
                <a:latin typeface="Menlo"/>
                <a:ea typeface="Menlo"/>
              </a:rPr>
              <a:t>return </a:t>
            </a:r>
            <a:r>
              <a:rPr b="1" i="1" lang="en-US" sz="2200" spc="-1" strike="noStrike">
                <a:solidFill>
                  <a:srgbClr val="520067"/>
                </a:solidFill>
                <a:latin typeface="Menlo"/>
                <a:ea typeface="Menlo"/>
              </a:rPr>
              <a:t>console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.</a:t>
            </a:r>
            <a:r>
              <a:rPr b="0" lang="en-US" sz="2200" spc="-1" strike="noStrike">
                <a:solidFill>
                  <a:srgbClr val="676834"/>
                </a:solidFill>
                <a:latin typeface="Menlo"/>
                <a:ea typeface="Menlo"/>
              </a:rPr>
              <a:t>warn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1" lang="en-US" sz="2200" spc="-1" strike="noStrike">
                <a:solidFill>
                  <a:srgbClr val="0f7003"/>
                </a:solidFill>
                <a:latin typeface="Menlo"/>
                <a:ea typeface="Menlo"/>
              </a:rPr>
              <a:t>`No case for event type "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${</a:t>
            </a:r>
            <a:r>
              <a:rPr b="1" i="1" lang="en-US" sz="2200" spc="-1" strike="noStrike">
                <a:solidFill>
                  <a:srgbClr val="520067"/>
                </a:solidFill>
                <a:latin typeface="Menlo"/>
                <a:ea typeface="Menlo"/>
              </a:rPr>
              <a:t>type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}</a:t>
            </a:r>
            <a:r>
              <a:rPr b="1" lang="en-US" sz="2200" spc="-1" strike="noStrike">
                <a:solidFill>
                  <a:srgbClr val="0f7003"/>
                </a:solidFill>
                <a:latin typeface="Menlo"/>
                <a:ea typeface="Menlo"/>
              </a:rPr>
              <a:t>"`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)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}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}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9" dur="indefinite" restart="never" nodeType="tmRoot">
          <p:childTnLst>
            <p:seq>
              <p:cTn id="8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CustomShape 1"/>
          <p:cNvSpPr/>
          <p:nvPr/>
        </p:nvSpPr>
        <p:spPr>
          <a:xfrm>
            <a:off x="504000" y="301320"/>
            <a:ext cx="9070200" cy="12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Fragment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12" name="CustomShape 2"/>
          <p:cNvSpPr/>
          <p:nvPr/>
        </p:nvSpPr>
        <p:spPr>
          <a:xfrm>
            <a:off x="504000" y="1768680"/>
            <a:ext cx="9070200" cy="438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Компонент может возвращать только один элемент (со множеством потомков, если надо)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Раньше, если нужно вернуть несколько элементов, оборачивали их в &lt;div&gt;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513" name="Рисунок 509" descr=""/>
          <p:cNvPicPr/>
          <p:nvPr/>
        </p:nvPicPr>
        <p:blipFill>
          <a:blip r:embed="rId1"/>
          <a:stretch/>
        </p:blipFill>
        <p:spPr>
          <a:xfrm>
            <a:off x="936000" y="3168000"/>
            <a:ext cx="6322680" cy="574200"/>
          </a:xfrm>
          <a:prstGeom prst="rect">
            <a:avLst/>
          </a:prstGeom>
          <a:ln>
            <a:noFill/>
          </a:ln>
        </p:spPr>
      </p:pic>
      <p:pic>
        <p:nvPicPr>
          <p:cNvPr id="514" name="Рисунок 510" descr=""/>
          <p:cNvPicPr/>
          <p:nvPr/>
        </p:nvPicPr>
        <p:blipFill>
          <a:blip r:embed="rId2"/>
          <a:stretch/>
        </p:blipFill>
        <p:spPr>
          <a:xfrm>
            <a:off x="936000" y="5015160"/>
            <a:ext cx="3814200" cy="2030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81" dur="indefinite" restart="never" nodeType="tmRoot">
          <p:childTnLst>
            <p:seq>
              <p:cTn id="8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CustomShape 1"/>
          <p:cNvSpPr/>
          <p:nvPr/>
        </p:nvSpPr>
        <p:spPr>
          <a:xfrm>
            <a:off x="504000" y="301320"/>
            <a:ext cx="9070200" cy="12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Fragment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16" name="CustomShape 2"/>
          <p:cNvSpPr/>
          <p:nvPr/>
        </p:nvSpPr>
        <p:spPr>
          <a:xfrm>
            <a:off x="504000" y="1768680"/>
            <a:ext cx="9070200" cy="438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Это загромождает результирующий код, поэтому с версии 16.2 можно использовать &lt;React.Fragment&gt;, который на выходе превращается в ничто (не див)</a:t>
            </a:r>
            <a:endParaRPr b="0" lang="en-US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Краткая версия записи &lt;&gt;...&lt;/&gt;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517" name="Рисунок 513" descr=""/>
          <p:cNvPicPr/>
          <p:nvPr/>
        </p:nvPicPr>
        <p:blipFill>
          <a:blip r:embed="rId1"/>
          <a:stretch/>
        </p:blipFill>
        <p:spPr>
          <a:xfrm>
            <a:off x="5743440" y="4320000"/>
            <a:ext cx="3686760" cy="2086200"/>
          </a:xfrm>
          <a:prstGeom prst="rect">
            <a:avLst/>
          </a:prstGeom>
          <a:ln>
            <a:noFill/>
          </a:ln>
        </p:spPr>
      </p:pic>
      <p:pic>
        <p:nvPicPr>
          <p:cNvPr id="518" name="Рисунок 514" descr=""/>
          <p:cNvPicPr/>
          <p:nvPr/>
        </p:nvPicPr>
        <p:blipFill>
          <a:blip r:embed="rId2"/>
          <a:stretch/>
        </p:blipFill>
        <p:spPr>
          <a:xfrm>
            <a:off x="815400" y="4334040"/>
            <a:ext cx="4632480" cy="2072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CustomShape 1"/>
          <p:cNvSpPr/>
          <p:nvPr/>
        </p:nvSpPr>
        <p:spPr>
          <a:xfrm>
            <a:off x="504000" y="301320"/>
            <a:ext cx="9070200" cy="12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JSX и круглые скобки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(parentheses)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520" name="CustomShape 2"/>
          <p:cNvSpPr/>
          <p:nvPr/>
        </p:nvSpPr>
        <p:spPr>
          <a:xfrm>
            <a:off x="504000" y="1768680"/>
            <a:ext cx="9070200" cy="438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Они нужны, если вы не пользуетесь точкой с запятой</a:t>
            </a:r>
            <a:endParaRPr b="0" lang="en-US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Вот это не компилируется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521" name="Рисунок 517" descr=""/>
          <p:cNvPicPr/>
          <p:nvPr/>
        </p:nvPicPr>
        <p:blipFill>
          <a:blip r:embed="rId1"/>
          <a:stretch/>
        </p:blipFill>
        <p:spPr>
          <a:xfrm>
            <a:off x="1440000" y="3401640"/>
            <a:ext cx="7972920" cy="4156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CustomShape 1"/>
          <p:cNvSpPr/>
          <p:nvPr/>
        </p:nvSpPr>
        <p:spPr>
          <a:xfrm>
            <a:off x="504000" y="301320"/>
            <a:ext cx="9070200" cy="12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JSX и круглые скобки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23" name="CustomShape 2"/>
          <p:cNvSpPr/>
          <p:nvPr/>
        </p:nvSpPr>
        <p:spPr>
          <a:xfrm>
            <a:off x="504000" y="1768680"/>
            <a:ext cx="9070200" cy="438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А это компилируется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524" name="Рисунок 520" descr=""/>
          <p:cNvPicPr/>
          <p:nvPr/>
        </p:nvPicPr>
        <p:blipFill>
          <a:blip r:embed="rId1"/>
          <a:stretch/>
        </p:blipFill>
        <p:spPr>
          <a:xfrm>
            <a:off x="1224000" y="2455560"/>
            <a:ext cx="7748640" cy="3878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CustomShape 1"/>
          <p:cNvSpPr/>
          <p:nvPr/>
        </p:nvSpPr>
        <p:spPr>
          <a:xfrm>
            <a:off x="504000" y="301320"/>
            <a:ext cx="9069120" cy="125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Будущее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26" name="CustomShape 2"/>
          <p:cNvSpPr/>
          <p:nvPr/>
        </p:nvSpPr>
        <p:spPr>
          <a:xfrm>
            <a:off x="504000" y="1768680"/>
            <a:ext cx="9069120" cy="438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11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Взято отсюда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200" spc="-1" strike="noStrike">
              <a:latin typeface="Arial"/>
            </a:endParaRPr>
          </a:p>
        </p:txBody>
      </p:sp>
      <p:pic>
        <p:nvPicPr>
          <p:cNvPr id="527" name="Рисунок 523" descr=""/>
          <p:cNvPicPr/>
          <p:nvPr/>
        </p:nvPicPr>
        <p:blipFill>
          <a:blip r:embed="rId2"/>
          <a:stretch/>
        </p:blipFill>
        <p:spPr>
          <a:xfrm rot="5400000">
            <a:off x="2510640" y="131400"/>
            <a:ext cx="4989960" cy="9860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CustomShape 1"/>
          <p:cNvSpPr/>
          <p:nvPr/>
        </p:nvSpPr>
        <p:spPr>
          <a:xfrm>
            <a:off x="504000" y="301320"/>
            <a:ext cx="9069120" cy="125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Спасибо за внимание!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529" name="Рисунок 525" descr=""/>
          <p:cNvPicPr/>
          <p:nvPr/>
        </p:nvPicPr>
        <p:blipFill>
          <a:blip r:embed="rId1"/>
          <a:stretch/>
        </p:blipFill>
        <p:spPr>
          <a:xfrm>
            <a:off x="2016000" y="1705320"/>
            <a:ext cx="6045120" cy="5203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CustomShape 1"/>
          <p:cNvSpPr/>
          <p:nvPr/>
        </p:nvSpPr>
        <p:spPr>
          <a:xfrm>
            <a:off x="504000" y="301320"/>
            <a:ext cx="9067680" cy="125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Hooks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30" name="CustomShape 2"/>
          <p:cNvSpPr/>
          <p:nvPr/>
        </p:nvSpPr>
        <p:spPr>
          <a:xfrm>
            <a:off x="504000" y="1769040"/>
            <a:ext cx="9067680" cy="485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0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Что если совместить 2 подхода?</a:t>
            </a:r>
            <a:endParaRPr b="0" lang="en-US" sz="3200" spc="-1" strike="noStrike">
              <a:latin typeface="Arial"/>
            </a:endParaRPr>
          </a:p>
          <a:p>
            <a:pPr marL="432000" indent="-320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Хранить в функциональном компоненте стейт</a:t>
            </a:r>
            <a:endParaRPr b="0" lang="en-US" sz="3200" spc="-1" strike="noStrike">
              <a:latin typeface="Arial"/>
            </a:endParaRPr>
          </a:p>
          <a:p>
            <a:pPr marL="432000" indent="-320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Как это сделать?</a:t>
            </a:r>
            <a:endParaRPr b="0" lang="en-US" sz="3200" spc="-1" strike="noStrike">
              <a:latin typeface="Arial"/>
            </a:endParaRPr>
          </a:p>
          <a:p>
            <a:pPr marL="432000" indent="-320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Использовать хуки!</a:t>
            </a:r>
            <a:endParaRPr b="0" lang="en-US" sz="3200" spc="-1" strike="noStrike">
              <a:latin typeface="Arial"/>
            </a:endParaRPr>
          </a:p>
          <a:p>
            <a:pPr marL="432000" indent="-320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Документация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en-US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еще</a:t>
            </a:r>
            <a:endParaRPr b="0" lang="en-US" sz="3200" spc="-1" strike="noStrike">
              <a:latin typeface="Arial"/>
            </a:endParaRPr>
          </a:p>
          <a:p>
            <a:pPr marL="432000" indent="-320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3"/>
              </a:rPr>
              <a:t>Статья</a:t>
            </a:r>
            <a:endParaRPr b="0" lang="en-US" sz="3200" spc="-1" strike="noStrike">
              <a:latin typeface="Arial"/>
            </a:endParaRPr>
          </a:p>
          <a:p>
            <a:pPr marL="432000" indent="-320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4"/>
              </a:rPr>
              <a:t>Еще статья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431" name="Рисунок 449" descr=""/>
          <p:cNvPicPr/>
          <p:nvPr/>
        </p:nvPicPr>
        <p:blipFill>
          <a:blip r:embed="rId5"/>
          <a:stretch/>
        </p:blipFill>
        <p:spPr>
          <a:xfrm>
            <a:off x="7128000" y="3853080"/>
            <a:ext cx="2961720" cy="3702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CustomShape 1"/>
          <p:cNvSpPr/>
          <p:nvPr/>
        </p:nvSpPr>
        <p:spPr>
          <a:xfrm>
            <a:off x="504000" y="301320"/>
            <a:ext cx="9067680" cy="125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Встроенные хуки (с версии 16.8)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33" name="CustomShape 2"/>
          <p:cNvSpPr/>
          <p:nvPr/>
        </p:nvSpPr>
        <p:spPr>
          <a:xfrm>
            <a:off x="504000" y="1769040"/>
            <a:ext cx="9067680" cy="485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34" name="Рисунок 452" descr=""/>
          <p:cNvPicPr/>
          <p:nvPr/>
        </p:nvPicPr>
        <p:blipFill>
          <a:blip r:embed="rId1"/>
          <a:stretch/>
        </p:blipFill>
        <p:spPr>
          <a:xfrm>
            <a:off x="2880000" y="1296000"/>
            <a:ext cx="4410720" cy="6260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CustomShape 1"/>
          <p:cNvSpPr/>
          <p:nvPr/>
        </p:nvSpPr>
        <p:spPr>
          <a:xfrm>
            <a:off x="504000" y="301320"/>
            <a:ext cx="907092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Очень важно!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36" name="CustomShape 2"/>
          <p:cNvSpPr/>
          <p:nvPr/>
        </p:nvSpPr>
        <p:spPr>
          <a:xfrm>
            <a:off x="504000" y="1768680"/>
            <a:ext cx="907092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Вызовы хуков должны располагаться на первом уровне вложенности компонента-функции</a:t>
            </a:r>
            <a:endParaRPr b="0" lang="en-US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Нельзя оборачивать их в условные конструкции или циклы</a:t>
            </a:r>
            <a:endParaRPr b="0" lang="en-US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Т.к. реакту важен порядок вызова хуков, если он изменится, начнутся </a:t>
            </a:r>
            <a:r>
              <a:rPr b="0" i="1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странности</a:t>
            </a:r>
            <a:endParaRPr b="0" lang="en-US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Подробнее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CustomShape 1"/>
          <p:cNvSpPr/>
          <p:nvPr/>
        </p:nvSpPr>
        <p:spPr>
          <a:xfrm>
            <a:off x="504000" y="301320"/>
            <a:ext cx="9067680" cy="125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Компонент со стейтом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38" name="CustomShape 2"/>
          <p:cNvSpPr/>
          <p:nvPr/>
        </p:nvSpPr>
        <p:spPr>
          <a:xfrm>
            <a:off x="504000" y="1296000"/>
            <a:ext cx="9067680" cy="654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77000"/>
          </a:bodyPr>
          <a:p>
            <a:pPr marL="432000" indent="-3207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Вывод информации по пользователю github (</a:t>
            </a:r>
            <a:r>
              <a:rPr b="0" lang="en-US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живой</a:t>
            </a:r>
            <a:r>
              <a:rPr b="0" lang="en-US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 </a:t>
            </a:r>
            <a:r>
              <a:rPr b="0" lang="en-US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3"/>
              </a:rPr>
              <a:t>пример</a:t>
            </a:r>
            <a:r>
              <a:rPr b="0" lang="en-US" sz="3200" spc="-1" strike="noStrike">
                <a:solidFill>
                  <a:srgbClr val="0000ff"/>
                </a:solidFill>
                <a:latin typeface="Arial"/>
                <a:ea typeface="DejaVu Sans"/>
              </a:rPr>
              <a:t>)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6d"/>
                </a:solidFill>
                <a:latin typeface="Menlo"/>
                <a:ea typeface="Menlo"/>
              </a:rPr>
              <a:t>class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GithubAvatar </a:t>
            </a:r>
            <a:r>
              <a:rPr b="1" lang="en-US" sz="2200" spc="-1" strike="noStrike">
                <a:solidFill>
                  <a:srgbClr val="00006d"/>
                </a:solidFill>
                <a:latin typeface="Menlo"/>
                <a:ea typeface="Menlo"/>
              </a:rPr>
              <a:t>extends </a:t>
            </a:r>
            <a:r>
              <a:rPr b="1" i="1" lang="en-US" sz="2200" spc="-1" strike="noStrike">
                <a:solidFill>
                  <a:srgbClr val="520067"/>
                </a:solidFill>
                <a:latin typeface="Menlo"/>
                <a:ea typeface="Menlo"/>
              </a:rPr>
              <a:t>React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.Component {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en-US" sz="2200" spc="-1" strike="noStrike">
                <a:solidFill>
                  <a:srgbClr val="520067"/>
                </a:solidFill>
                <a:latin typeface="Menlo"/>
                <a:ea typeface="Menlo"/>
              </a:rPr>
              <a:t>state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= {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1" lang="en-US" sz="2200" spc="-1" strike="noStrike">
                <a:solidFill>
                  <a:srgbClr val="520067"/>
                </a:solidFill>
                <a:latin typeface="Menlo"/>
                <a:ea typeface="Menlo"/>
              </a:rPr>
              <a:t>username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: </a:t>
            </a:r>
            <a:r>
              <a:rPr b="1" lang="en-US" sz="2200" spc="-1" strike="noStrike">
                <a:solidFill>
                  <a:srgbClr val="0f7003"/>
                </a:solidFill>
                <a:latin typeface="Menlo"/>
                <a:ea typeface="Menlo"/>
              </a:rPr>
              <a:t>''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,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1" lang="en-US" sz="2200" spc="-1" strike="noStrike">
                <a:solidFill>
                  <a:srgbClr val="520067"/>
                </a:solidFill>
                <a:latin typeface="Menlo"/>
                <a:ea typeface="Menlo"/>
              </a:rPr>
              <a:t>avatarUrl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: </a:t>
            </a:r>
            <a:r>
              <a:rPr b="1" lang="en-US" sz="2200" spc="-1" strike="noStrike">
                <a:solidFill>
                  <a:srgbClr val="0f7003"/>
                </a:solidFill>
                <a:latin typeface="Menlo"/>
                <a:ea typeface="Menlo"/>
              </a:rPr>
              <a:t>''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f7003"/>
                </a:solidFill>
                <a:latin typeface="Menlo"/>
                <a:ea typeface="Menlo"/>
              </a:rPr>
              <a:t> 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};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0" i="1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handleChange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= (event) =&gt; {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1" lang="en-US" sz="2200" spc="-1" strike="noStrike">
                <a:solidFill>
                  <a:srgbClr val="00006d"/>
                </a:solidFill>
                <a:latin typeface="Menlo"/>
                <a:ea typeface="Menlo"/>
              </a:rPr>
              <a:t>const </a:t>
            </a:r>
            <a:r>
              <a:rPr b="0" lang="en-US" sz="2200" spc="-1" strike="noStrike">
                <a:solidFill>
                  <a:srgbClr val="377170"/>
                </a:solidFill>
                <a:latin typeface="Menlo"/>
                <a:ea typeface="Menlo"/>
              </a:rPr>
              <a:t>username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= event.</a:t>
            </a:r>
            <a:r>
              <a:rPr b="1" lang="en-US" sz="2200" spc="-1" strike="noStrike">
                <a:solidFill>
                  <a:srgbClr val="520067"/>
                </a:solidFill>
                <a:latin typeface="Menlo"/>
                <a:ea typeface="Menlo"/>
              </a:rPr>
              <a:t>target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.</a:t>
            </a:r>
            <a:r>
              <a:rPr b="1" lang="en-US" sz="2200" spc="-1" strike="noStrike">
                <a:solidFill>
                  <a:srgbClr val="520067"/>
                </a:solidFill>
                <a:latin typeface="Menlo"/>
                <a:ea typeface="Menlo"/>
              </a:rPr>
              <a:t>value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1" lang="en-US" sz="2200" spc="-1" strike="noStrike">
                <a:solidFill>
                  <a:srgbClr val="00006d"/>
                </a:solidFill>
                <a:latin typeface="Menlo"/>
                <a:ea typeface="Menlo"/>
              </a:rPr>
              <a:t>this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.</a:t>
            </a:r>
            <a:r>
              <a:rPr b="0" lang="en-US" sz="2200" spc="-1" strike="noStrike">
                <a:solidFill>
                  <a:srgbClr val="676834"/>
                </a:solidFill>
                <a:latin typeface="Menlo"/>
                <a:ea typeface="Menlo"/>
              </a:rPr>
              <a:t>setState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({</a:t>
            </a:r>
            <a:r>
              <a:rPr b="0" lang="en-US" sz="2200" spc="-1" strike="noStrike">
                <a:solidFill>
                  <a:srgbClr val="377170"/>
                </a:solidFill>
                <a:latin typeface="Menlo"/>
                <a:ea typeface="Menlo"/>
              </a:rPr>
              <a:t>username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}, () =&gt; </a:t>
            </a:r>
            <a:r>
              <a:rPr b="1" lang="en-US" sz="2200" spc="-1" strike="noStrike">
                <a:solidFill>
                  <a:srgbClr val="00006d"/>
                </a:solidFill>
                <a:latin typeface="Menlo"/>
                <a:ea typeface="Menlo"/>
              </a:rPr>
              <a:t>this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.</a:t>
            </a:r>
            <a:r>
              <a:rPr b="0" i="1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fetch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0" lang="en-US" sz="2200" spc="-1" strike="noStrike">
                <a:solidFill>
                  <a:srgbClr val="377170"/>
                </a:solidFill>
                <a:latin typeface="Menlo"/>
                <a:ea typeface="Menlo"/>
              </a:rPr>
              <a:t>username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));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};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0" i="1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fetch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= (username) =&gt; {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axios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     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.</a:t>
            </a:r>
            <a:r>
              <a:rPr b="0" lang="en-US" sz="2200" spc="-1" strike="noStrike">
                <a:solidFill>
                  <a:srgbClr val="676834"/>
                </a:solidFill>
                <a:latin typeface="Menlo"/>
                <a:ea typeface="Menlo"/>
              </a:rPr>
              <a:t>get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1" lang="en-US" sz="2200" spc="-1" strike="noStrike">
                <a:solidFill>
                  <a:srgbClr val="0f7003"/>
                </a:solidFill>
                <a:latin typeface="Menlo"/>
                <a:ea typeface="Menlo"/>
              </a:rPr>
              <a:t>`https://api.github.com/users/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${</a:t>
            </a:r>
            <a:r>
              <a:rPr b="1" lang="en-US" sz="2200" spc="-1" strike="noStrike">
                <a:solidFill>
                  <a:srgbClr val="00006d"/>
                </a:solidFill>
                <a:latin typeface="Menlo"/>
                <a:ea typeface="Menlo"/>
              </a:rPr>
              <a:t>this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.</a:t>
            </a:r>
            <a:r>
              <a:rPr b="1" lang="en-US" sz="2200" spc="-1" strike="noStrike">
                <a:solidFill>
                  <a:srgbClr val="520067"/>
                </a:solidFill>
                <a:latin typeface="Menlo"/>
                <a:ea typeface="Menlo"/>
              </a:rPr>
              <a:t>state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.</a:t>
            </a:r>
            <a:r>
              <a:rPr b="1" lang="en-US" sz="2200" spc="-1" strike="noStrike">
                <a:solidFill>
                  <a:srgbClr val="520067"/>
                </a:solidFill>
                <a:latin typeface="Menlo"/>
                <a:ea typeface="Menlo"/>
              </a:rPr>
              <a:t>inputValue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}</a:t>
            </a:r>
            <a:r>
              <a:rPr b="1" lang="en-US" sz="2200" spc="-1" strike="noStrike">
                <a:solidFill>
                  <a:srgbClr val="0f7003"/>
                </a:solidFill>
                <a:latin typeface="Menlo"/>
                <a:ea typeface="Menlo"/>
              </a:rPr>
              <a:t>`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)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     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.</a:t>
            </a:r>
            <a:r>
              <a:rPr b="0" lang="en-US" sz="2200" spc="-1" strike="noStrike">
                <a:solidFill>
                  <a:srgbClr val="676834"/>
                </a:solidFill>
                <a:latin typeface="Menlo"/>
                <a:ea typeface="Menlo"/>
              </a:rPr>
              <a:t>then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(response =&gt; response.</a:t>
            </a:r>
            <a:r>
              <a:rPr b="1" lang="en-US" sz="2200" spc="-1" strike="noStrike">
                <a:solidFill>
                  <a:srgbClr val="520067"/>
                </a:solidFill>
                <a:latin typeface="Menlo"/>
                <a:ea typeface="Menlo"/>
              </a:rPr>
              <a:t>data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)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     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.</a:t>
            </a:r>
            <a:r>
              <a:rPr b="0" lang="en-US" sz="2200" spc="-1" strike="noStrike">
                <a:solidFill>
                  <a:srgbClr val="676834"/>
                </a:solidFill>
                <a:latin typeface="Menlo"/>
                <a:ea typeface="Menlo"/>
              </a:rPr>
              <a:t>then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(data =&gt; {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        </a:t>
            </a:r>
            <a:r>
              <a:rPr b="1" lang="en-US" sz="2200" spc="-1" strike="noStrike">
                <a:solidFill>
                  <a:srgbClr val="00006d"/>
                </a:solidFill>
                <a:latin typeface="Menlo"/>
                <a:ea typeface="Menlo"/>
              </a:rPr>
              <a:t>this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.</a:t>
            </a:r>
            <a:r>
              <a:rPr b="0" lang="en-US" sz="2200" spc="-1" strike="noStrike">
                <a:solidFill>
                  <a:srgbClr val="676834"/>
                </a:solidFill>
                <a:latin typeface="Menlo"/>
                <a:ea typeface="Menlo"/>
              </a:rPr>
              <a:t>setState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({</a:t>
            </a:r>
            <a:r>
              <a:rPr b="1" lang="en-US" sz="2200" spc="-1" strike="noStrike">
                <a:solidFill>
                  <a:srgbClr val="520067"/>
                </a:solidFill>
                <a:latin typeface="Menlo"/>
                <a:ea typeface="Menlo"/>
              </a:rPr>
              <a:t>avatarUrl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: data.avatar_url});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     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});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};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}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CustomShape 1"/>
          <p:cNvSpPr/>
          <p:nvPr/>
        </p:nvSpPr>
        <p:spPr>
          <a:xfrm>
            <a:off x="504000" y="301320"/>
            <a:ext cx="9067680" cy="125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useState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40" name="CustomShape 2"/>
          <p:cNvSpPr/>
          <p:nvPr/>
        </p:nvSpPr>
        <p:spPr>
          <a:xfrm>
            <a:off x="504000" y="1769040"/>
            <a:ext cx="9067680" cy="485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07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Принимает на вход начальное состояние</a:t>
            </a:r>
            <a:endParaRPr b="0" lang="en-US" sz="3200" spc="-1" strike="noStrike">
              <a:latin typeface="Arial"/>
            </a:endParaRPr>
          </a:p>
          <a:p>
            <a:pPr marL="432000" indent="-3207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Возвращает [state, mutator]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441" name="Рисунок 459" descr=""/>
          <p:cNvPicPr/>
          <p:nvPr/>
        </p:nvPicPr>
        <p:blipFill>
          <a:blip r:embed="rId1"/>
          <a:stretch/>
        </p:blipFill>
        <p:spPr>
          <a:xfrm>
            <a:off x="1224000" y="3042000"/>
            <a:ext cx="7654320" cy="4514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433</TotalTime>
  <Application>LibreOffice/6.1.5.2$Linux_X86_64 LibreOffice_project/10$Build-2</Application>
  <Words>2476</Words>
  <Paragraphs>468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2020-05-20T13:46:46Z</dcterms:created>
  <dc:creator/>
  <dc:description/>
  <dc:language>ru-RU</dc:language>
  <cp:lastModifiedBy/>
  <dcterms:modified xsi:type="dcterms:W3CDTF">2020-09-29T11:02:13Z</dcterms:modified>
  <cp:revision>36</cp:revision>
  <dc:subject/>
  <dc:title>Nature Illustration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Произвольный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45</vt:i4>
  </property>
</Properties>
</file>