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t.me/vki_front" TargetMode="External"/><Relationship Id="rId2" Type="http://schemas.openxmlformats.org/officeDocument/2006/relationships/hyperlink" Target="https://github.com/dmitryweiner/redux-saga-training" TargetMode="External"/><Relationship Id="rId3" Type="http://schemas.openxmlformats.org/officeDocument/2006/relationships/hyperlink" Target="https://github.com/dmitryweiner/react-saga-demo/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redux-saga.js.org/docs/recipes/" TargetMode="External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://github.com/dmitryweiner/redux-toolkit-learning" TargetMode="External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learn.javascript.ru/generators" TargetMode="External"/><Relationship Id="rId2" Type="http://schemas.openxmlformats.org/officeDocument/2006/relationships/hyperlink" Target="https://habr.com/ru/post/438856/" TargetMode="External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github.com/damusix/saga-slice" TargetMode="Externa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habr.com/ru/post/432070/" TargetMode="External"/><Relationship Id="rId2" Type="http://schemas.openxmlformats.org/officeDocument/2006/relationships/hyperlink" Target="https://github.com/itershukov/redux-communications" TargetMode="External"/><Relationship Id="rId3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habr.com/ru/post/351168/" TargetMode="External"/><Relationship Id="rId2" Type="http://schemas.openxmlformats.org/officeDocument/2006/relationships/hyperlink" Target="https://habr.com/ru/post/438856/" TargetMode="External"/><Relationship Id="rId3" Type="http://schemas.openxmlformats.org/officeDocument/2006/relationships/hyperlink" Target="https://habr.com/ru/post/494114/" TargetMode="External"/><Relationship Id="rId4" Type="http://schemas.openxmlformats.org/officeDocument/2006/relationships/hyperlink" Target="https://erock.io/redux-saga-style-guide/" TargetMode="External"/><Relationship Id="rId5" Type="http://schemas.openxmlformats.org/officeDocument/2006/relationships/hyperlink" Target="https://github.com/dmitryweiner/react-saga-demo" TargetMode="External"/><Relationship Id="rId6" Type="http://schemas.openxmlformats.org/officeDocument/2006/relationships/hyperlink" Target="https://redux-saga.js.org/docs/recipes/" TargetMode="External"/><Relationship Id="rId7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jsonplaceholder.typicode.com/" TargetMode="Externa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redux-saga.js.org/docs/introduction/BeginnerTutorial.html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redux-saga.js.org/docs/api/" TargetMode="External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4000" y="474480"/>
            <a:ext cx="907092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800080"/>
                </a:solidFill>
                <a:latin typeface="Arial"/>
                <a:ea typeface="DejaVu Sans"/>
              </a:rPr>
              <a:t>Redux Saga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4000" y="4167000"/>
            <a:ext cx="9070920" cy="170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Дмитрий Вайнер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Тлг: </a:t>
            </a: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https://t.me/vki_front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https://github.com/dmitryweiner/redux-saga-training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https://github.com/dmitryweiner/react-saga-demo/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4"/>
          <a:stretch/>
        </p:blipFill>
        <p:spPr>
          <a:xfrm>
            <a:off x="146520" y="1298520"/>
            <a:ext cx="3308760" cy="330876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5"/>
          <a:stretch/>
        </p:blipFill>
        <p:spPr>
          <a:xfrm>
            <a:off x="6149520" y="1889640"/>
            <a:ext cx="3857760" cy="233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Вызов функции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4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Эффект call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users =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yield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call(fetch,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'/users'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repos =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yield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call(fetch,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'/repos'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80808"/>
                </a:solidFill>
                <a:latin typeface="Arial"/>
                <a:ea typeface="JetBrains Mono"/>
              </a:rPr>
              <a:t>Можно делать это параллельно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[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users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repos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] =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yield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all([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call(fetch,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'/users'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call(fetch,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'/repos'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])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80808"/>
                </a:solidFill>
                <a:latin typeface="Arial"/>
                <a:ea typeface="JetBrains Mono"/>
              </a:rPr>
              <a:t>Внимание к параметрам: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80808"/>
                </a:solidFill>
                <a:latin typeface="Arial"/>
                <a:ea typeface="JetBrains Mono"/>
              </a:rPr>
              <a:t>yield call(function, parameters);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Вызов другого экшена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Эффект put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yield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put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actions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setFilteredList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filteredList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));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80808"/>
                </a:solidFill>
                <a:latin typeface="Arial"/>
                <a:ea typeface="JetBrains Mono"/>
              </a:rPr>
              <a:t>Параметры вызова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80808"/>
                </a:solidFill>
                <a:latin typeface="Arial"/>
                <a:ea typeface="JetBrains Mono"/>
              </a:rPr>
              <a:t>yield put(action(parameters))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Сборник полезных рецептов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https://redux-saga.js.org/docs/recipes/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Как сделать</a:t>
            </a:r>
            <a:endParaRPr b="0" lang="en-US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Задержки выполенния (throttling)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Если много раз нажали, выполнить один раз (debounce)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Выполнение запросов до победного конца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Отмена действия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Пример, когда сага нужна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504000" y="1769040"/>
            <a:ext cx="9070920" cy="48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1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Сценарий логина пользователя:</a:t>
            </a:r>
            <a:endParaRPr b="0" lang="en-US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Запрашиваем логин/пароль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Отправляем на сервер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ЕСЛИ авторизован:</a:t>
            </a:r>
            <a:endParaRPr b="0" lang="en-US" sz="28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Запрашиваем данные профиля</a:t>
            </a:r>
            <a:endParaRPr b="0" lang="en-US" sz="24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Сохраняем в стор</a:t>
            </a:r>
            <a:endParaRPr b="0" lang="en-US" sz="24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Перенаправляем на главную страницу</a:t>
            </a:r>
            <a:endParaRPr b="0" lang="en-US" sz="2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ИНАЧЕ:</a:t>
            </a:r>
            <a:endParaRPr b="0" lang="en-US" sz="28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Показываем сообщение об ошибке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Писать это на чистом redux было бы мучительно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04000" y="687960"/>
            <a:ext cx="907092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Пример реализации предыдущей задачи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3000"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function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* </a:t>
            </a:r>
            <a:r>
              <a:rPr b="0" lang="en-US" sz="24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authorize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(user, password)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try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token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yield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call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(Api.authorize, user, password)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yield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put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({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type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'LOGIN_SUCCESS'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token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yield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call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(Api.storeItem, {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token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token</a:t>
            </a:r>
            <a:br/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catch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(error)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yield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put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({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type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'LOGIN_ERROR'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error})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finally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if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yield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cancelled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())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</a:t>
            </a:r>
            <a:r>
              <a:rPr b="0" i="1" lang="en-US" sz="2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... put special cancellation handling code here</a:t>
            </a:r>
            <a:br/>
            <a:r>
              <a:rPr b="0" i="1" lang="en-US" sz="2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Реальная задача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4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http://github.com/dmitryweiner/redux-toolkit-learning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Допустим, у нас есть список элементов с полем isDone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Мы хотим фильтровать по isDone в зависимости от содержимого поля filter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Отфильтрованное хочется складывать в отдельный массив (понятно, что это лучше делать в селекторах, но такова задача)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Обновлять этот массив при изменении фильтра или самого списка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Реализация задачи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04000" y="1224000"/>
            <a:ext cx="9070920" cy="56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9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Ставим redux-saga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 сторе пишем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configureStore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getDefaultMiddleware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'@reduxjs/toolkit'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listReducer, {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listSaga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'../features/list/listSlice'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createSagaMiddleware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'redux-saga'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all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"@redux-saga/core/effects"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sagaMiddleware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createSagaMiddleware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();</a:t>
            </a:r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middleware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[...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getDefaultMiddleware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({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thunk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true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}),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sagaMiddleware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];</a:t>
            </a:r>
            <a:br/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export default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configureStore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reducer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list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listReducer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},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middleware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});</a:t>
            </a:r>
            <a:br/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function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* </a:t>
            </a:r>
            <a:r>
              <a:rPr b="0" lang="en-US" sz="24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rootSaga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1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yield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all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([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listSaga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]);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sagaMiddleware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run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rootSaga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Изменения стора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Добавим поле filteredList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Добавим action: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setFilteredList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(state, action) =&gt;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state.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filteredList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action.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payload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Уточнение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Если приложение использует redux-toolkit</a:t>
            </a:r>
            <a:endParaRPr b="0" lang="en-US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Имя экшена берём через action.type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Если используем «обычный redux»</a:t>
            </a:r>
            <a:endParaRPr b="0" lang="en-US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 качестве имени экшена используем константу имя экшена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Получилась такая saga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04000" y="1152000"/>
            <a:ext cx="9070920" cy="60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7000"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export function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*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listSaga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yield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takeEvery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[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actions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setFilter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type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actions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add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type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actions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delete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type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actions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toggleDone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type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],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filterChangedSaga</a:t>
            </a:r>
            <a:br/>
            <a:r>
              <a:rPr b="0" lang="en-US" sz="24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function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*</a:t>
            </a:r>
            <a:r>
              <a:rPr b="0" lang="en-US" sz="24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filterChangedSaga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(action)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filterValue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yield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select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filterSelector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let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filteredList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i="1" lang="en-US" sz="2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switch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filterValue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case 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FilterValue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DONE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filteredList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list.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filter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(item =&gt; item.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isDone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break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}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case 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FilterValue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UNDONE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filteredList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list.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filter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(item =&gt; !item.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isDone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break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}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default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filteredList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list;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yield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put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actions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setFilteredList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filteredList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Redux saga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5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Сага – паттерн программирования, который пришел из мира распределенных транзакций, где сага управляет процессами, которые необходимо выполнять транзакционным способом, сохраняя состояние выполнения и компенсируя неудачные процессы.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Сага –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генератор</a:t>
            </a: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,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значениями которого являются экшены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Идея саги в том, чтобы сделать линейным процесс изменения стейта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Также цель саги – уменьшить количество кода (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реальные примеры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Воспользуемся селектором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04000" y="1224000"/>
            <a:ext cx="9070920" cy="58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7000"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en-US" sz="24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listSelector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state =&gt; state.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list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list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en-US" sz="24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filterSelector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state =&gt; state.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list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filter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export const 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selectFilteredItems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createSelector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listSelector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filterSelector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(list, filter) =&gt;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switch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(filter)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case 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FilterValue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DONE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list.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filter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(item =&gt; item.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isDone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case 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FilterValue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UNDONE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list.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filter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(item =&gt; !item.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isDone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default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list;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}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function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*</a:t>
            </a:r>
            <a:r>
              <a:rPr b="0" lang="en-US" sz="24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filterChangedSaga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(action)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filteredList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yield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select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selectFilteredItems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yield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put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actions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setFilteredList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filteredList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сделать слайс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описать сагу в рамках модуля (а не отдельно)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См.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https://github.com/damusix/saga-slice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Получается совсем похоже на Vuex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2"/>
          <a:stretch/>
        </p:blipFill>
        <p:spPr>
          <a:xfrm>
            <a:off x="864000" y="4104000"/>
            <a:ext cx="8351280" cy="2946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Сообщения, каналы, подписки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пересылать между сагами сообщения (см.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тут</a:t>
            </a: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,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библиотека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Сага подписывается на канал eventChannel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Канал посылает сообщения (например, пришло что-то через веб-сокеты) с помощью emitter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Сага читает эти сообщения через take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504000" y="262440"/>
            <a:ext cx="907092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Список использованной литературы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https://habr.com/ru/post/351168/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https://habr.com/ru/post/438856/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https://habr.com/ru/post/494114/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https://erock.io/redux-saga-style-guide/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https://github.com/dmitryweiner/react-saga-demo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6"/>
              </a:rPr>
              <a:t>https://redux-saga.js.org/docs/recipes/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Дополнительные задания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Получать какие-либо данные через API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Сделать условное поведение: если пришёл такой ответ, вызвать один метод API, а другой ответ – другой метод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Сделать компонент, загружающий аватарку из гитхаба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Удобное тестовое АПИ без CORS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https://jsonplaceholder.typicode.com/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2"/>
          <a:stretch/>
        </p:blipFill>
        <p:spPr>
          <a:xfrm>
            <a:off x="432000" y="2520000"/>
            <a:ext cx="11124360" cy="352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Redux Saga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04000" y="1260000"/>
            <a:ext cx="9070920" cy="55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7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Руководство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Ставим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 -D redux-saga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Типовое подключение саг: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r>
              <a:rPr b="1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configureStore</a:t>
            </a:r>
            <a:r>
              <a:rPr b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1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getDefaultMiddleware</a:t>
            </a:r>
            <a:r>
              <a:rPr b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</a:t>
            </a:r>
            <a:r>
              <a:rPr b="1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1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'@reduxjs/toolkit'</a:t>
            </a:r>
            <a:r>
              <a:rPr b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1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1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createSagaMiddleware </a:t>
            </a:r>
            <a:r>
              <a:rPr b="1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1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'redux-saga'</a:t>
            </a:r>
            <a:r>
              <a:rPr b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1" lang="en-US" sz="24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2400" spc="-1" strike="noStrike">
                <a:solidFill>
                  <a:srgbClr val="377170"/>
                </a:solidFill>
                <a:latin typeface="Menlo"/>
                <a:ea typeface="Menlo"/>
              </a:rPr>
              <a:t>sagaMiddleware </a:t>
            </a: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= createSagaMiddleware();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2400" spc="-1" strike="noStrike">
                <a:solidFill>
                  <a:srgbClr val="377170"/>
                </a:solidFill>
                <a:latin typeface="Menlo"/>
                <a:ea typeface="Menlo"/>
              </a:rPr>
              <a:t>middleware </a:t>
            </a: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= [...</a:t>
            </a:r>
            <a:r>
              <a:rPr b="0" i="1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getDefaultMiddleware</a:t>
            </a: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({ </a:t>
            </a:r>
            <a:r>
              <a:rPr b="1" lang="en-US" sz="2400" spc="-1" strike="noStrike">
                <a:solidFill>
                  <a:srgbClr val="520067"/>
                </a:solidFill>
                <a:latin typeface="Menlo"/>
                <a:ea typeface="Menlo"/>
              </a:rPr>
              <a:t>thunk</a:t>
            </a: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2400" spc="-1" strike="noStrike">
                <a:solidFill>
                  <a:srgbClr val="00006d"/>
                </a:solidFill>
                <a:latin typeface="Menlo"/>
                <a:ea typeface="Menlo"/>
              </a:rPr>
              <a:t>true </a:t>
            </a: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}), </a:t>
            </a:r>
            <a:r>
              <a:rPr b="0" lang="en-US" sz="2400" spc="-1" strike="noStrike">
                <a:solidFill>
                  <a:srgbClr val="377170"/>
                </a:solidFill>
                <a:latin typeface="Menlo"/>
                <a:ea typeface="Menlo"/>
              </a:rPr>
              <a:t>sagaMiddleware</a:t>
            </a: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];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6d"/>
                </a:solidFill>
                <a:latin typeface="Menlo"/>
                <a:ea typeface="Menlo"/>
              </a:rPr>
              <a:t>export default </a:t>
            </a:r>
            <a:r>
              <a:rPr b="0" i="1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configureStore</a:t>
            </a: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({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400" spc="-1" strike="noStrike">
                <a:solidFill>
                  <a:srgbClr val="520067"/>
                </a:solidFill>
                <a:latin typeface="Menlo"/>
                <a:ea typeface="Menlo"/>
              </a:rPr>
              <a:t>reducer</a:t>
            </a: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: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400" spc="-1" strike="noStrike">
                <a:solidFill>
                  <a:srgbClr val="520067"/>
                </a:solidFill>
                <a:latin typeface="Menlo"/>
                <a:ea typeface="Menlo"/>
              </a:rPr>
              <a:t>counter</a:t>
            </a: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: counterReducer,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400" spc="-1" strike="noStrike">
                <a:solidFill>
                  <a:srgbClr val="520067"/>
                </a:solidFill>
                <a:latin typeface="Menlo"/>
                <a:ea typeface="Menlo"/>
              </a:rPr>
              <a:t>fetcher</a:t>
            </a: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: fetcherReducer,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},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400" spc="-1" strike="noStrike">
                <a:solidFill>
                  <a:srgbClr val="377170"/>
                </a:solidFill>
                <a:latin typeface="Menlo"/>
                <a:ea typeface="Menlo"/>
              </a:rPr>
              <a:t>middleware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});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6d"/>
                </a:solidFill>
                <a:latin typeface="Menlo"/>
                <a:ea typeface="Menlo"/>
              </a:rPr>
              <a:t>function</a:t>
            </a: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* </a:t>
            </a:r>
            <a:r>
              <a:rPr b="0" i="1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rootSaga</a:t>
            </a: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()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400" spc="-1" strike="noStrike">
                <a:solidFill>
                  <a:srgbClr val="00006d"/>
                </a:solidFill>
                <a:latin typeface="Menlo"/>
                <a:ea typeface="Menlo"/>
              </a:rPr>
              <a:t>yield </a:t>
            </a:r>
            <a:r>
              <a:rPr b="0" i="1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all</a:t>
            </a: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([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i="1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anotherSaga</a:t>
            </a: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(),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])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br/>
            <a:r>
              <a:rPr b="0" lang="en-US" sz="2400" spc="-1" strike="noStrike">
                <a:solidFill>
                  <a:srgbClr val="377170"/>
                </a:solidFill>
                <a:latin typeface="Menlo"/>
                <a:ea typeface="Menlo"/>
              </a:rPr>
              <a:t>sagaMiddleware</a:t>
            </a: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400" spc="-1" strike="noStrike">
                <a:solidFill>
                  <a:srgbClr val="676834"/>
                </a:solidFill>
                <a:latin typeface="Menlo"/>
                <a:ea typeface="Menlo"/>
              </a:rPr>
              <a:t>run</a:t>
            </a: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(rootSaga);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Корневая сага: rootSaga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Подключение там, где мы создали стор с помощью configureStore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sagaMiddleware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run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(rootSaga);</a:t>
            </a:r>
            <a:endParaRPr b="0" lang="en-US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enlo"/>
              </a:rPr>
              <a:t>RootSaga объединяет все остальные саги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export default function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* 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rootSaga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()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yield 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all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([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fetchData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(),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])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Жизнь саги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6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Сага – функция-генератор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Корневая сага вызывает остальные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Сага делается для разумного вызова экшенов с разными ветвлениями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Сага может ожидать вызова экшена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Сага может получать данные из экшена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Сага может читать текущее состояние стора 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Сага может возвращать данные другим сагам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04000" y="687960"/>
            <a:ext cx="907092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Это делается с помощью эффектов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1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Полный список методов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all — вызов нескольких саг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put — вызов экшена (можно передавать параметры)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call – вызов и ожидание ответа сторонней функции (обычно АПИ, не обязательно)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take – подписка на экшен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takeEvery – подписка на экшен (каждое срабатывание)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fork – неблокирующий вызов сторонних методов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join – ожидание ответа ранее запущенного метода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cancel – прерывание ранее запущенного метода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select – обращение к текущему состоянию стора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Внимание!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Внутри саги надо не забывать ставить yield перед эффектами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Иначе они не применятся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Работает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yield 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put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loading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());</a:t>
            </a:r>
            <a:endParaRPr b="0" lang="en-US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enlo"/>
              </a:rPr>
              <a:t>Не работает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put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loading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());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Ожидание вызова экшена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04000" y="1769040"/>
            <a:ext cx="9070920" cy="528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0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 первый вызов take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yield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take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actions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add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.type);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80808"/>
                </a:solidFill>
                <a:latin typeface="Arial"/>
                <a:ea typeface="JetBrains Mono"/>
              </a:rPr>
              <a:t>На все вызовы takeEvery (</a:t>
            </a:r>
            <a:r>
              <a:rPr b="1" lang="en-US" sz="3200" spc="-1" strike="noStrike">
                <a:solidFill>
                  <a:srgbClr val="080808"/>
                </a:solidFill>
                <a:latin typeface="Arial"/>
                <a:ea typeface="JetBrains Mono"/>
              </a:rPr>
              <a:t>важно! </a:t>
            </a:r>
            <a:r>
              <a:rPr b="0" lang="en-US" sz="3200" spc="-1" strike="noStrike">
                <a:solidFill>
                  <a:srgbClr val="080808"/>
                </a:solidFill>
                <a:latin typeface="Arial"/>
                <a:ea typeface="JetBrains Mono"/>
              </a:rPr>
              <a:t>второй параметр: сага-обработчик)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yield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takeEvery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actions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add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.type, saga);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80808"/>
                </a:solidFill>
                <a:latin typeface="Arial"/>
                <a:ea typeface="JetBrains Mono"/>
              </a:rPr>
              <a:t>Можно ожидать вызов нескольких экшенов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yield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takeEvery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[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actions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setFilter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type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actions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add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type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actions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delete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type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actions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toggleDone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type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],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filterChangedSaga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Обращение к текущему стейту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Метод select (нужно вначале написать селектор)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userId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yield 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select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selectUserId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enlo"/>
              </a:rPr>
              <a:t>Селектор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export const 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selectUserId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state =&gt; state.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fetcher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userId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2020-05-31T14:59:56Z</dcterms:created>
  <dc:creator/>
  <dc:description/>
  <dc:language>en-US</dc:language>
  <cp:lastModifiedBy/>
  <dcterms:modified xsi:type="dcterms:W3CDTF">2020-10-23T16:36:25Z</dcterms:modified>
  <cp:revision>36</cp:revision>
  <dc:subject/>
  <dc:title>Forestbird</dc:title>
</cp:coreProperties>
</file>