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&lt;date/time&gt;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&lt;footer&gt;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33B0ECE-EE07-4390-90FD-985F0B46D92C}" type="slidenum">
              <a:rPr b="0" lang="ru-RU" sz="1400" spc="-1" strike="noStrike">
                <a:latin typeface="Arial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&lt;date/time&gt;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&lt;footer&gt;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F37AA6F-C64B-4E40-8E6C-CAE7EF1FCC5F}" type="slidenum">
              <a:rPr b="0" lang="ru-RU" sz="1400" spc="-1" strike="noStrike">
                <a:latin typeface="Arial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&lt;date/time&gt;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&lt;footer&gt;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669DFD4-E8FB-4B1A-8201-CB8590015578}" type="slidenum">
              <a:rPr b="0" lang="ru-RU" sz="1400" spc="-1" strike="noStrike">
                <a:latin typeface="Arial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&lt;date/time&gt;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&lt;footer&gt;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8156181-C555-4F57-80EC-2821DC9BBF1F}" type="slidenum">
              <a:rPr b="0" lang="ru-RU" sz="1400" spc="-1" strike="noStrike">
                <a:latin typeface="Arial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nextjs.org/docs/advanced-features/dynamic-import" TargetMode="Externa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habr.com/ru/post/349064/" TargetMode="External"/><Relationship Id="rId2" Type="http://schemas.openxmlformats.org/officeDocument/2006/relationships/hyperlink" Target="https://github.com/vercel/next.js/tree/master/examples/with-redux" TargetMode="External"/><Relationship Id="rId3" Type="http://schemas.openxmlformats.org/officeDocument/2006/relationships/hyperlink" Target="https://github.com/vercel/next.js/tree/master/examples/with-redux-thunk" TargetMode="External"/><Relationship Id="rId4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next-chat/blob/master/redux/reduxStore.js" TargetMode="External"/><Relationship Id="rId2" Type="http://schemas.openxmlformats.org/officeDocument/2006/relationships/hyperlink" Target="https://github.com/dmitryweiner/next-chat/blob/master/redux/redux.js" TargetMode="External"/><Relationship Id="rId3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habr.com/ru/company/ruvds/blog/442654/" TargetMode="External"/><Relationship Id="rId2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vercel/next.js/issues/1109" TargetMode="External"/><Relationship Id="rId2" Type="http://schemas.openxmlformats.org/officeDocument/2006/relationships/slideLayout" Target="../slideLayouts/slideLayout3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vanillaweb.ru/next-js-dlya-nachinauschich/" TargetMode="External"/><Relationship Id="rId2" Type="http://schemas.openxmlformats.org/officeDocument/2006/relationships/hyperlink" Target="https://webformyself.com/urok-po-next-js-seo-friendly-react-e-commerce-spa/" TargetMode="External"/><Relationship Id="rId3" Type="http://schemas.openxmlformats.org/officeDocument/2006/relationships/hyperlink" Target="https://habr.com/ru/post/346960/" TargetMode="External"/><Relationship Id="rId4" Type="http://schemas.openxmlformats.org/officeDocument/2006/relationships/hyperlink" Target="https://habr.com/ru/post/468153/" TargetMode="External"/><Relationship Id="rId5" Type="http://schemas.openxmlformats.org/officeDocument/2006/relationships/hyperlink" Target="https://habr.com/ru/company/ruvds/blog/442654/" TargetMode="External"/><Relationship Id="rId6" Type="http://schemas.openxmlformats.org/officeDocument/2006/relationships/hyperlink" Target="https://habr.com/ru/post/323588/" TargetMode="External"/><Relationship Id="rId7" Type="http://schemas.openxmlformats.org/officeDocument/2006/relationships/hyperlink" Target="https://habr.com/ru/post/349064/" TargetMode="External"/><Relationship Id="rId8" Type="http://schemas.openxmlformats.org/officeDocument/2006/relationships/hyperlink" Target="https://aerolab.co/blog/react-nextjs-pwa/" TargetMode="External"/><Relationship Id="rId9" Type="http://schemas.openxmlformats.org/officeDocument/2006/relationships/hyperlink" Target="https://github.com/Aerolab/nextjs-pwa" TargetMode="External"/><Relationship Id="rId10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vercel/next.js/tree/master/examples" TargetMode="External"/><Relationship Id="rId2" Type="http://schemas.openxmlformats.org/officeDocument/2006/relationships/hyperlink" Target="https://nextjs.org/docs/getting-started" TargetMode="External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nextjs.org/docs/routing/imperatively" TargetMode="External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nextjs.org/docs/api-routes/dynamic-api-routes" TargetMode="External"/><Relationship Id="rId2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nextjs.org/docs/basic-features/built-in-css-support" TargetMode="External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3200" spc="-1" strike="noStrike">
                <a:latin typeface="Arial"/>
              </a:rPr>
              <a:t>Дмитрий Вайнер</a:t>
            </a:r>
            <a:endParaRPr b="0" lang="ru-RU" sz="3200" spc="-1" strike="noStrike">
              <a:latin typeface="Arial"/>
            </a:endParaRPr>
          </a:p>
          <a:p>
            <a:pPr algn="ctr"/>
            <a:r>
              <a:rPr b="0" lang="ru-RU" sz="3200" spc="-1" strike="noStrike">
                <a:latin typeface="Arial"/>
              </a:rPr>
              <a:t>Telegram: ci807ca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152000" y="0"/>
            <a:ext cx="3521520" cy="210996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5112000" y="216000"/>
            <a:ext cx="4844880" cy="178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Динамическая загрузка компонентов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Крупные компоненты можно загружать </a:t>
            </a:r>
            <a:r>
              <a:rPr b="0" lang="ru-RU" sz="3200" spc="-1" strike="noStrike">
                <a:latin typeface="Arial"/>
                <a:hlinkClick r:id="rId1"/>
              </a:rPr>
              <a:t>динамически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Можно показывать loader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2412000" y="3360600"/>
            <a:ext cx="5230800" cy="5279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Трудности со стором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При переходе на другой урл стор должен оставаться актуальным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Придется стор хранить на сервере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Стор надо хитро инициализировать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Пример использования </a:t>
            </a:r>
            <a:r>
              <a:rPr b="0" lang="ru-RU" sz="3200" spc="-1" strike="noStrike">
                <a:latin typeface="Arial"/>
                <a:hlinkClick r:id="rId1"/>
              </a:rPr>
              <a:t>Redux + Express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  <a:hlinkClick r:id="rId2"/>
              </a:rPr>
              <a:t>Пример с Redux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  <a:hlinkClick r:id="rId3"/>
              </a:rPr>
              <a:t>Пример с Redux thunk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Настройка Redux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Установка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npm i -D next-redux-wrapper redux react-redux redux-thunk redux-devtools-extension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  <a:hlinkClick r:id="rId1"/>
              </a:rPr>
              <a:t>Стор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  <a:hlinkClick r:id="rId2"/>
              </a:rPr>
              <a:t>Обертка для стора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Различение окружения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504000" y="1769040"/>
            <a:ext cx="9071640" cy="4926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config.isServer в кофиге Webpack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  <a:hlinkClick r:id="rId1"/>
              </a:rPr>
              <a:t>Пример настройки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module.exports = {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  </a:t>
            </a:r>
            <a:r>
              <a:rPr b="0" lang="ru-RU" sz="3200" spc="-1" strike="noStrike">
                <a:latin typeface="Arial"/>
              </a:rPr>
              <a:t>webpack: (config, options) =&gt;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    </a:t>
            </a:r>
            <a:r>
              <a:rPr b="0" lang="ru-RU" sz="3200" spc="-1" strike="noStrike">
                <a:latin typeface="Arial"/>
              </a:rPr>
              <a:t>Object.assign(config, {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      </a:t>
            </a:r>
            <a:r>
              <a:rPr b="0" lang="ru-RU" sz="3200" spc="-1" strike="noStrike">
                <a:latin typeface="Arial"/>
              </a:rPr>
              <a:t>node: config.isServer ? undefined : { fs: 'empty' },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    </a:t>
            </a:r>
            <a:r>
              <a:rPr b="0" lang="ru-RU" sz="3200" spc="-1" strike="noStrike">
                <a:latin typeface="Arial"/>
              </a:rPr>
              <a:t>}),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};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 коде компонентов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if (typeof window !== 'undefined') {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Плюсы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Поисковики индексируют СПА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Страница </a:t>
            </a:r>
            <a:r>
              <a:rPr b="1" i="1" lang="ru-RU" sz="3200" spc="-1" strike="noStrike">
                <a:latin typeface="Arial"/>
              </a:rPr>
              <a:t>супер</a:t>
            </a:r>
            <a:r>
              <a:rPr b="0" lang="ru-RU" sz="3200" spc="-1" strike="noStrike">
                <a:latin typeface="Arial"/>
              </a:rPr>
              <a:t> быстро открывается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Изоморфный код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Есть поддержка АПИ из коробки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Крайне быстрая разработка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Минусы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Серверный рендер загружает сервер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Много ждать при первой загрузке (прогревание кэша)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Мало сторонников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Hot update перезагружает сервер </a:t>
            </a:r>
            <a:r>
              <a:rPr b="0" lang="ru-RU" sz="2200" spc="-1" strike="noStrike">
                <a:latin typeface="Arial"/>
              </a:rPr>
              <a:t>(по идее не должно мешать, если вы используете базу)</a:t>
            </a:r>
            <a:endParaRPr b="0" lang="ru-RU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Разработчики очень </a:t>
            </a:r>
            <a:r>
              <a:rPr b="0" lang="ru-RU" sz="3200" spc="-1" strike="noStrike">
                <a:latin typeface="Arial"/>
                <a:hlinkClick r:id="rId1"/>
              </a:rPr>
              <a:t>странно отвечают</a:t>
            </a:r>
            <a:r>
              <a:rPr b="0" lang="ru-RU" sz="3200" spc="-1" strike="noStrike">
                <a:latin typeface="Arial"/>
              </a:rPr>
              <a:t> в issue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Документация не очень полная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Список использованной литературы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3200" spc="-1" strike="noStrike">
                <a:latin typeface="Arial"/>
                <a:hlinkClick r:id="rId1"/>
              </a:rPr>
              <a:t>https://vanillaweb.ru/next-js-dlya-nachinauschich/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3200" spc="-1" strike="noStrike">
                <a:latin typeface="Arial"/>
                <a:hlinkClick r:id="rId2"/>
              </a:rPr>
              <a:t>https://webformyself.com/urok-po-next-js-seo-friendly-react-e-commerce-spa/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3200" spc="-1" strike="noStrike">
                <a:latin typeface="Arial"/>
                <a:hlinkClick r:id="rId3"/>
              </a:rPr>
              <a:t>https://habr.com/ru/post/346960/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3200" spc="-1" strike="noStrike">
                <a:latin typeface="Arial"/>
                <a:hlinkClick r:id="rId4"/>
              </a:rPr>
              <a:t>https://habr.com/ru/post/468153/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3200" spc="-1" strike="noStrike">
                <a:latin typeface="Arial"/>
                <a:hlinkClick r:id="rId5"/>
              </a:rPr>
              <a:t>https://habr.com/ru/company/ruvds/blog/442654/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3200" spc="-1" strike="noStrike">
                <a:latin typeface="Arial"/>
                <a:hlinkClick r:id="rId6"/>
              </a:rPr>
              <a:t>https://habr.com/ru/post/323588/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3200" spc="-1" strike="noStrike">
                <a:latin typeface="Arial"/>
                <a:hlinkClick r:id="rId7"/>
              </a:rPr>
              <a:t>https://habr.com/ru/post/349064/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3200" spc="-1" strike="noStrike">
                <a:latin typeface="Arial"/>
              </a:rPr>
              <a:t>PWA </a:t>
            </a:r>
            <a:r>
              <a:rPr b="0" lang="ru-RU" sz="3200" spc="-1" strike="noStrike">
                <a:latin typeface="Arial"/>
                <a:hlinkClick r:id="rId8"/>
              </a:rPr>
              <a:t>https://aerolab.co/blog/react-nextjs-pwa/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3200" spc="-1" strike="noStrike">
                <a:latin typeface="Arial"/>
                <a:hlinkClick r:id="rId9"/>
              </a:rPr>
              <a:t>https://github.com/Aerolab/nextjs-pwa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Идея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Во время загрузки «обычного» Реакт-приложения пользователь видит пустую страницу, пока не произойдет рендер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Что если рендерить начальную страницу сразу на сервере, а потом продолжать рендер на клиенте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Заодно можно посылать клиенту нужные страницы по мере перехода по ним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Идея!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456480" y="1749240"/>
            <a:ext cx="9047520" cy="545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Установка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Создать проект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npx create-next-app %app_name%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 уже существующий проект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npm i next react react-dom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Огромное </a:t>
            </a:r>
            <a:r>
              <a:rPr b="0" lang="ru-RU" sz="3200" spc="-1" strike="noStrike">
                <a:latin typeface="Arial"/>
                <a:hlinkClick r:id="rId1"/>
              </a:rPr>
              <a:t>множество примеров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  <a:hlinkClick r:id="rId2"/>
              </a:rPr>
              <a:t>Руководство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Новые события реакта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getServerSideProps — вызывается при каждом открытии урла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getStaticProps – вызывается при начальном рендере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getInitialProps – deprecated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Роутинг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Все, что лежит в ./pages/ доступно по таким же урлам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Придется использовать не штатный роутер реакта, а специальный </a:t>
            </a:r>
            <a:r>
              <a:rPr b="0" lang="ru-RU" sz="3200" spc="-1" strike="noStrike">
                <a:latin typeface="Arial"/>
                <a:hlinkClick r:id="rId1"/>
              </a:rPr>
              <a:t>роутер Next.js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import Router from 'next/router'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Router.push('/about')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Асинхронная загрузка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При переходе по ссылкам страницы загружаются асинхронно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Страница рендерится на сервере и отдается клиенту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Продолжает рендериться на клиенте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252360" y="4969800"/>
            <a:ext cx="9539640" cy="64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API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Работает из коробки </a:t>
            </a:r>
            <a:r>
              <a:rPr b="0" lang="ru-RU" sz="3200" spc="-1" strike="noStrike">
                <a:latin typeface="Arial"/>
                <a:hlinkClick r:id="rId1"/>
              </a:rPr>
              <a:t>АПИ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Роутинг такой же (файлы соответствуют роутам)</a:t>
            </a:r>
            <a:endParaRPr b="0" lang="ru-RU" sz="3200" spc="-1" strike="noStrike">
              <a:latin typeface="Arial"/>
            </a:endParaRPr>
          </a:p>
          <a:p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export default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(req, res) =&gt; {</a:t>
            </a:r>
            <a:endParaRPr b="0" lang="ru-RU" sz="2200" spc="-1" strike="noStrike">
              <a:latin typeface="Arial"/>
            </a:endParaRPr>
          </a:p>
          <a:p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res.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statusCode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200</a:t>
            </a:r>
            <a:endParaRPr b="0" lang="ru-RU" sz="2200" spc="-1" strike="noStrike">
              <a:latin typeface="Arial"/>
            </a:endParaRPr>
          </a:p>
          <a:p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res.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json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({ 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name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'John Doe'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})</a:t>
            </a:r>
            <a:endParaRPr b="0" lang="ru-RU" sz="2200" spc="-1" strike="noStrike">
              <a:latin typeface="Arial"/>
            </a:endParaRPr>
          </a:p>
          <a:p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CSS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504000" y="1563480"/>
            <a:ext cx="9071640" cy="56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Из коробки работает </a:t>
            </a:r>
            <a:r>
              <a:rPr b="0" lang="ru-RU" sz="3200" spc="-1" strike="noStrike">
                <a:latin typeface="Arial"/>
                <a:hlinkClick r:id="rId1"/>
              </a:rPr>
              <a:t>css-in-js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Можно делать локальные стили</a:t>
            </a:r>
            <a:endParaRPr b="0" lang="ru-RU" sz="3200" spc="-1" strike="noStrike">
              <a:latin typeface="Arial"/>
            </a:endParaRPr>
          </a:p>
          <a:p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style </a:t>
            </a:r>
            <a:r>
              <a:rPr b="1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jsx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&gt;{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`</a:t>
            </a:r>
            <a:endParaRPr b="0" lang="ru-RU" sz="2200" spc="-1" strike="noStrike">
              <a:latin typeface="Arial"/>
            </a:endParaRPr>
          </a:p>
          <a:p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.container {</a:t>
            </a:r>
            <a:endParaRPr b="0" lang="ru-RU" sz="2200" spc="-1" strike="noStrike">
              <a:latin typeface="Arial"/>
            </a:endParaRPr>
          </a:p>
          <a:p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min-height: 100vh;</a:t>
            </a:r>
            <a:endParaRPr b="0" lang="ru-RU" sz="2200" spc="-1" strike="noStrike">
              <a:latin typeface="Arial"/>
            </a:endParaRPr>
          </a:p>
          <a:p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padding: 0 0.5rem;</a:t>
            </a:r>
            <a:endParaRPr b="0" lang="ru-RU" sz="2200" spc="-1" strike="noStrike">
              <a:latin typeface="Arial"/>
            </a:endParaRPr>
          </a:p>
          <a:p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Или глобальные стили</a:t>
            </a:r>
            <a:endParaRPr b="0" lang="ru-RU" sz="3200" spc="-1" strike="noStrike">
              <a:latin typeface="Arial"/>
            </a:endParaRPr>
          </a:p>
          <a:p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style </a:t>
            </a:r>
            <a:r>
              <a:rPr b="1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jsx global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&gt;{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`</a:t>
            </a:r>
            <a:endParaRPr b="0" lang="ru-RU" sz="2200" spc="-1" strike="noStrike">
              <a:latin typeface="Arial"/>
            </a:endParaRPr>
          </a:p>
          <a:p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html,</a:t>
            </a:r>
            <a:endParaRPr b="0" lang="ru-RU" sz="2200" spc="-1" strike="noStrike">
              <a:latin typeface="Arial"/>
            </a:endParaRPr>
          </a:p>
          <a:p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body {</a:t>
            </a:r>
            <a:endParaRPr b="0" lang="ru-RU" sz="2200" spc="-1" strike="noStrike">
              <a:latin typeface="Arial"/>
            </a:endParaRPr>
          </a:p>
          <a:p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padding: 0;</a:t>
            </a:r>
            <a:endParaRPr b="0" lang="ru-RU" sz="2200" spc="-1" strike="noStrike">
              <a:latin typeface="Arial"/>
            </a:endParaRPr>
          </a:p>
          <a:p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margin: 0;</a:t>
            </a:r>
            <a:endParaRPr b="0" lang="ru-RU" sz="2200" spc="-1" strike="noStrike">
              <a:latin typeface="Arial"/>
            </a:endParaRPr>
          </a:p>
          <a:p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2020-06-04T14:47:05Z</dcterms:created>
  <dc:creator/>
  <dc:description/>
  <dc:language>en-US</dc:language>
  <cp:lastModifiedBy/>
  <dcterms:modified xsi:type="dcterms:W3CDTF">2020-06-15T12:05:02Z</dcterms:modified>
  <cp:revision>16</cp:revision>
  <dc:subject/>
  <dc:title>Forestbird</dc:title>
</cp:coreProperties>
</file>