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1.png" ContentType="image/png"/>
  <Override PartName="/ppt/media/image2.png" ContentType="image/png"/>
  <Override PartName="/ppt/media/image22.png" ContentType="image/png"/>
  <Override PartName="/ppt/media/image3.png" ContentType="image/png"/>
  <Override PartName="/ppt/media/image2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20.png" ContentType="image/png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343274-77F5-4FC0-AB44-506D824F7A41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61F8604-61AE-4864-9444-7F14F57BAA52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odesandbox.io/s/88vp779y89?module=App.vue" TargetMode="External"/><Relationship Id="rId2" Type="http://schemas.openxmlformats.org/officeDocument/2006/relationships/hyperlink" Target="https://codesandbox.io/s/mn16ll7ly?module=App.vue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bootstrap-vue.js.org/docs/components/" TargetMode="External"/><Relationship Id="rId2" Type="http://schemas.openxmlformats.org/officeDocument/2006/relationships/hyperlink" Target="https://bootstrap-vue.js.org/play" TargetMode="External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element.eleme.io/#/en-US/component/radio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HKail/vue-element-ui-demo" TargetMode="External"/><Relationship Id="rId2" Type="http://schemas.openxmlformats.org/officeDocument/2006/relationships/hyperlink" Target="https://bookingboard.ru/plan" TargetMode="External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mint-ui.github.io/docs/#/en/quickstart" TargetMode="External"/><Relationship Id="rId2" Type="http://schemas.openxmlformats.org/officeDocument/2006/relationships/hyperlink" Target="http://elemefe.github.io/mint-ui/#/" TargetMode="External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vuetify-demo.codefrontback.com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vuetifyjs.com/en/components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vma.isocked.com/#/dashboard" TargetMode="External"/><Relationship Id="rId2" Type="http://schemas.openxmlformats.org/officeDocument/2006/relationships/hyperlink" Target="https://vuetifyjs.com/en/components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Лекция 4. Про _x0010_Vue, часть 2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/>
            <a:r>
              <a:rPr b="0" lang="ru-RU" sz="3200" spc="-1" strike="noStrike">
                <a:latin typeface="Arial"/>
              </a:rPr>
              <a:t>Группа в тлг: ci807ca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 material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i -D vue-material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938960" y="3024000"/>
            <a:ext cx="6269040" cy="457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 material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Использование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https://codesandbox.io/s/88vp779y89?module=App.vue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2"/>
              </a:rPr>
              <a:t>https://codesandbox.io/s/mn16ll7ly?module=App.vue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1368000" y="4392000"/>
            <a:ext cx="5256000" cy="466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BootstrapVue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i -D bootstrap-vue bootstrap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Подключение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368000" y="3528000"/>
            <a:ext cx="6931080" cy="403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BootstrapVue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https://bootstrap-vue.js.org/docs/components/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Игровая площадка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2"/>
              </a:rPr>
              <a:t>https://bootstrap-vue.js.org/play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952000" y="4248000"/>
            <a:ext cx="3960000" cy="329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Element UI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i -D element-ui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Подключение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57960" y="3672000"/>
            <a:ext cx="7941600" cy="29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Element UI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https://element.eleme.io/#/en-US/component/radio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1080000" y="3384000"/>
            <a:ext cx="8106120" cy="35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Element UI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Демо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https://github.com/HKail/vue-element-ui-demo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Живой проект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2"/>
              </a:rPr>
              <a:t>https://bookingboard.ru/plan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ElemeFE mint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Ответвление ElementUI для мобил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http://mint-ui.github.io/docs/#/en/quickstart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Демо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2"/>
              </a:rPr>
              <a:t>http://elemefe.github.io/mint-ui/#/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ElemeFE mint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44000" y="1368000"/>
            <a:ext cx="3428280" cy="61124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600000" y="1368000"/>
            <a:ext cx="3312000" cy="60782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7010280" y="1368000"/>
            <a:ext cx="3213720" cy="59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 Native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440000" y="1266480"/>
            <a:ext cx="7158240" cy="629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Библиотеки визуальных компонентов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Vuetify material design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ElemeFE/element китайская либа, много полезных компонентов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ElemeFE/mint-ui минимистично, для мобил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Vue material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Bootstrap Vue старый добрый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iView похоже понятно на что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192000" y="3606120"/>
            <a:ext cx="3953880" cy="395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 Native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install --global expo-cli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Генерация проекта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vue-native init &lt;projectName&gt;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Запуск в эмуляторе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run ios </a:t>
            </a:r>
            <a:endParaRPr b="0" lang="ru-RU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run android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 Native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226240" y="1440000"/>
            <a:ext cx="5909760" cy="80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 Native: темы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59840" y="1512000"/>
            <a:ext cx="9776160" cy="553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Nuxt.js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Single Page Application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Роуты из коробки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Изоморфный JS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Объекты Vue генерятся на сервере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Отдаются браузеру, происходит «гидрация» статического HTML с помощью пришедших объектов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Это вместо того, чтобы ходить за данными в API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Библиотеки визуальных компонентов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Fish-UI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Vux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Eagle.js – для хакеров!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Keen UI – тоже material design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Buefy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Ознакомимся детально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640560" y="5112000"/>
            <a:ext cx="3439440" cy="241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Некоторая аналитика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0" y="1656000"/>
            <a:ext cx="10219320" cy="435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Vuetify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Демо </a:t>
            </a:r>
            <a:r>
              <a:rPr b="0" lang="ru-RU" sz="3200" spc="-1" strike="noStrike">
                <a:latin typeface="Arial"/>
                <a:hlinkClick r:id="rId1"/>
              </a:rPr>
              <a:t>http://vuetify-demo.codefrontback.com/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Есть темы (в т.ч. и платные!)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584000" y="3024000"/>
            <a:ext cx="6624000" cy="44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Vuetify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npm i -D vuetify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Прописать в main.js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014840" y="3744000"/>
            <a:ext cx="7985160" cy="371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Vuetify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latin typeface="Arial"/>
              </a:rPr>
              <a:t>Использование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024000" y="1296000"/>
            <a:ext cx="7208640" cy="621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Vuetify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hlinkClick r:id="rId1"/>
              </a:rPr>
              <a:t>https://vuetifyjs.com/en/components/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004400" y="3027240"/>
            <a:ext cx="7059600" cy="46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Vue material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Демо </a:t>
            </a:r>
            <a:r>
              <a:rPr b="0" lang="ru-RU" sz="3200" spc="-1" strike="noStrike">
                <a:latin typeface="Arial"/>
                <a:hlinkClick r:id="rId1"/>
              </a:rPr>
              <a:t>http://vma.isocked.com/#/dashboard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Документация </a:t>
            </a:r>
            <a:r>
              <a:rPr b="0" lang="ru-RU" sz="3200" spc="-1" strike="noStrike">
                <a:latin typeface="Arial"/>
                <a:hlinkClick r:id="rId2"/>
              </a:rPr>
              <a:t>https://vuetifyjs.com/en/components/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Темы (и платные тоже)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2376000" y="3936960"/>
            <a:ext cx="4752000" cy="362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LibreOffice/6.4.0.3$MacOSX_X86_64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2020-03-15T18:29:24Z</dcterms:created>
  <dc:creator/>
  <dc:description/>
  <dc:language>ru-RU</dc:language>
  <cp:lastModifiedBy/>
  <dcterms:modified xsi:type="dcterms:W3CDTF">2020-03-16T00:44:32Z</dcterms:modified>
  <cp:revision>12</cp:revision>
  <dc:subject/>
  <dc:title>Beehive</dc:title>
</cp:coreProperties>
</file>