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78" y="8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dmitryweiner/react-training" TargetMode="External"/><Relationship Id="rId4" Type="http://schemas.openxmlformats.org/officeDocument/2006/relationships/hyperlink" Target="https://dmitryweiner.github.io/react-without-np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connect" TargetMode="Externa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redux.js.org/api/hooks" TargetMode="Externa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recipes/computing-derived-data/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duxjs/reselect" TargetMode="External"/><Relationship Id="rId2" Type="http://schemas.openxmlformats.org/officeDocument/2006/relationships/hyperlink" Target="https://dmitryweiner.github.io/react-without-npm/list-redux-filter.html" TargetMode="Externa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heygrady.github.io/redux-selectors/docs/usage/with-mapStateToProp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edium.com/better-programming/increase-your-react-redux-application-performance-with-reselect-library-3f4d632a08c5" TargetMode="Externa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uxjs/reselect" TargetMode="Externa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itryweiner/react-training/blob/master/src/store.ts" TargetMode="Externa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moxisus/redux-devtools-extension" TargetMode="External"/><Relationship Id="rId2" Type="http://schemas.openxmlformats.org/officeDocument/2006/relationships/hyperlink" Target="https://chrome.google.com/webstore/detail/redux-devtools/lmhkpmbekcpmknklioeibfkpmmfibljd?hl=en" TargetMode="External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edux-saga.js.org/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obx.js.org/README.html" TargetMode="Externa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9on71rvnyo" TargetMode="External"/><Relationship Id="rId2" Type="http://schemas.openxmlformats.org/officeDocument/2006/relationships/hyperlink" Target="https://react-redux.js.org/introduction/basic-tutorial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dmitryweiner/react-training" TargetMode="External"/><Relationship Id="rId4" Type="http://schemas.openxmlformats.org/officeDocument/2006/relationships/hyperlink" Target="https://redux.js.org/advanced/example-reddit-ap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.js.org/recipes/structuring-reducers/using-combinereducers" TargetMode="Externa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Рисунок 151"/>
          <p:cNvPicPr/>
          <p:nvPr/>
        </p:nvPicPr>
        <p:blipFill>
          <a:blip r:embed="rId2" cstate="print"/>
          <a:stretch/>
        </p:blipFill>
        <p:spPr>
          <a:xfrm>
            <a:off x="6963480" y="0"/>
            <a:ext cx="3111840" cy="3111840"/>
          </a:xfrm>
          <a:prstGeom prst="rect">
            <a:avLst/>
          </a:prstGeom>
          <a:ln>
            <a:noFill/>
          </a:ln>
        </p:spPr>
      </p:pic>
      <p:pic>
        <p:nvPicPr>
          <p:cNvPr id="229" name="Рисунок 152"/>
          <p:cNvPicPr/>
          <p:nvPr/>
        </p:nvPicPr>
        <p:blipFill>
          <a:blip r:embed="rId3" cstate="print"/>
          <a:stretch/>
        </p:blipFill>
        <p:spPr>
          <a:xfrm>
            <a:off x="-883080" y="-299520"/>
            <a:ext cx="5917680" cy="4182120"/>
          </a:xfrm>
          <a:prstGeom prst="rect">
            <a:avLst/>
          </a:prstGeom>
          <a:ln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813240" y="2588040"/>
            <a:ext cx="8643600" cy="444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React + Redux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https://dmitryweiner.github.io/react-without-npm/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https://github.com/dmitryweiner/react-training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231" name="Рисунок 154"/>
          <p:cNvPicPr/>
          <p:nvPr/>
        </p:nvPicPr>
        <p:blipFill>
          <a:blip r:embed="rId6" cstate="print"/>
          <a:stretch/>
        </p:blipFill>
        <p:spPr>
          <a:xfrm>
            <a:off x="4114800" y="548640"/>
            <a:ext cx="2466720" cy="246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Стор: actions: важная деталь!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500" lnSpcReduction="10000"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Для работы асинхронных запросов нужно поставить дополнительные либы (т. к. action должен возвращать объект, а не промис):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npm i -D cross-fetch redux-thunk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И добавить это в конструктор стора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{createStore, applyMiddleware}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"redux"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thunkMiddleware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"redux-thunk"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createStore(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reducer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applyMiddleware(thunkMiddleware));</a:t>
            </a:r>
            <a:r>
              <a:t/>
            </a:r>
            <a:br/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Доступ к стору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Нужно в index.js обернуть корневой компонент (обычно это App) в провайдер стора: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 Provider }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"react-redux"</a:t>
            </a:r>
            <a:r>
              <a:rPr lang="en-US" sz="24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store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"./store"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ReactDOM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Provider </a:t>
            </a:r>
            <a:r>
              <a:rPr lang="en-US" sz="2400" b="1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store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{store}&gt;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App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&lt;/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Provider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&gt;,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'root'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Как это выглядит с т.з. DOM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Все во что-то обернуто: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60" name="Рисунок 186"/>
          <p:cNvPicPr/>
          <p:nvPr/>
        </p:nvPicPr>
        <p:blipFill>
          <a:blip r:embed="rId2" cstate="print"/>
          <a:stretch/>
        </p:blipFill>
        <p:spPr>
          <a:xfrm>
            <a:off x="1944000" y="2296440"/>
            <a:ext cx="5662080" cy="446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Доступ к стору в компоненте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"/>
          <p:cNvSpPr/>
          <p:nvPr/>
        </p:nvSpPr>
        <p:spPr>
          <a:xfrm>
            <a:off x="504000" y="1280160"/>
            <a:ext cx="9066240" cy="566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Компонент-класс: обернуть компонент в коннектор и замаппить стейт: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 connect }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"react-redux"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mapStateToProps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(state)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 = state;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messages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connect(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mapStateToProps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)(MessagesList);</a:t>
            </a:r>
            <a:endParaRPr lang="en-US" sz="24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buClr>
                <a:srgbClr val="1C1C1C"/>
              </a:buClr>
              <a:buFont typeface="Wingdings" charset="2"/>
              <a:buChar char=""/>
            </a:pPr>
            <a:r>
              <a:rPr lang="en-US" sz="2800" b="0" strike="noStrike" spc="-1">
                <a:solidFill>
                  <a:srgbClr val="1C1C1C"/>
                </a:solidFill>
                <a:latin typeface="Menlo"/>
                <a:ea typeface="Menlo"/>
              </a:rPr>
              <a:t>Маппинг необходим, чтобы вырезать из стейта только нужные поля, чтобы компонент не ререндерился при каждом обновлении стейта.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264" name="Рисунок 190"/>
          <p:cNvPicPr/>
          <p:nvPr/>
        </p:nvPicPr>
        <p:blipFill>
          <a:blip r:embed="rId2" cstate="print"/>
          <a:stretch/>
        </p:blipFill>
        <p:spPr>
          <a:xfrm>
            <a:off x="7589520" y="2560320"/>
            <a:ext cx="2484720" cy="146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504000" y="5965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 connect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04000" y="1280160"/>
            <a:ext cx="9070200" cy="53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Детальное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описание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Синтаксис</a:t>
            </a:r>
            <a:endParaRPr lang="en-US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 connect(mapStateToProps?, mapDispatchToProps?, mergeProps?, options?)</a:t>
            </a:r>
            <a:endParaRPr lang="en-US" sz="3200" b="0" strike="noStrike" spc="-1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mapStateToProps – выбор нужных полей из стейта</a:t>
            </a:r>
            <a:endParaRPr lang="en-US" sz="2800" b="0" strike="noStrike" spc="-1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mapDispatchToProps – создание нужных экшенов</a:t>
            </a:r>
            <a:endParaRPr lang="en-US" sz="28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Можно использовать вторым параметром очень полезный  приём bindActionCreators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mapDispatchToProps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(dispatch)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actions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bindActionCreators(actionCreators, dispatch) }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Вызов action’а в компоненте-классе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В props передаётся dispatch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Необходимо импортировать action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Вызов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props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dispatch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(actionName(params));</a:t>
            </a:r>
            <a:endParaRPr lang="en-US" sz="24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Или можно сразу передавать в dispatch объект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props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4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dispatch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action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ACTION_ADD, newObject});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262080"/>
            <a:ext cx="90698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Доступ к стору в функциональном компоненте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04000" y="176868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Всё сильно упрощается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https://react-redux.js.org/api/hooks</a:t>
            </a:r>
            <a:endParaRPr lang="en-US" sz="32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Не нужно оборачивать в connect, достаточно хука useSelector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const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CounterComponent = () =&gt;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counter = useSelector(state =&gt; state.counter)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&gt;{counter}&lt;/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 Mono"/>
              </a:rPr>
              <a:t>Крупные медленные выборки надо мемоизировать (кешировать) через createSelector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04000" y="262080"/>
            <a:ext cx="906984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Доступ к стору в функциональном компоненте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04000" y="1768680"/>
            <a:ext cx="9069840" cy="49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5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Вызов action’ов через useDispatch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dispatch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useDispatch();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dispatch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({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'increment-counter'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dispatch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(actionName(params));</a:t>
            </a:r>
            <a:endParaRPr lang="en-US" sz="24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Пример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const 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CounterComponent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({ value }) =&gt;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dispatch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useDispatch()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&gt;{value}&lt;/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span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button </a:t>
            </a:r>
            <a:r>
              <a:rPr lang="en-US" sz="2400" b="1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onClick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{() =&gt;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dispatch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({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'increment-counter'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})}&gt;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Increment counter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&lt;/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Вычисляемые свойства в классе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1000"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Аналог computed: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function mapStateToProps(state) {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    const { messages } = state;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    return {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        messages,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        messagesCount: messages.length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    };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Menlo"/>
              </a:rPr>
              <a:t>По правильному надо делать мемоизованный селектор в сторе (см. следующий слайд): 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Menlo"/>
                <a:hlinkClick r:id="rId2"/>
              </a:rPr>
              <a:t>https://redux.js.org/recipes/computing-derived-data/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626400"/>
            <a:ext cx="906984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Мемоизированный селектор в сторе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04000" y="1220760"/>
            <a:ext cx="9069840" cy="53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Селектор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может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пригодиться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другим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компонентам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тогда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его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выносят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в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стор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Живой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 </a:t>
            </a: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пример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Используется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библиотека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reselect </a:t>
            </a: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подробнее</a:t>
            </a:r>
            <a:endParaRPr lang="en-US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Хорошая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</a:t>
            </a: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дока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</a:t>
            </a: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по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</a:t>
            </a:r>
            <a:r>
              <a:rPr lang="en-US" sz="2000" b="0" u="sng" strike="noStrike" spc="-1" dirty="0" err="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селекторам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npm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-D reselect</a:t>
            </a:r>
            <a:endParaRPr lang="en-US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Сам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селектор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0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selectFilteredItems</a:t>
            </a:r>
            <a:r>
              <a:rPr lang="en-US" sz="20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2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Reselect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createSelector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state =&gt;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state.</a:t>
            </a:r>
            <a:r>
              <a:rPr lang="en-US" sz="2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list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state =&gt;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state.</a:t>
            </a:r>
            <a:r>
              <a:rPr lang="en-US" sz="2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filter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(list, filter) =&gt; {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switch 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(filter) {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case </a:t>
            </a:r>
            <a:r>
              <a:rPr lang="en-US" sz="20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FilterValue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DONE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list.</a:t>
            </a:r>
            <a:r>
              <a:rPr lang="en-US" sz="2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filter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(item =&gt;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item.isDone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case </a:t>
            </a:r>
            <a:r>
              <a:rPr lang="en-US" sz="20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FilterValue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lang="en-US" sz="20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UNDONE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list.</a:t>
            </a:r>
            <a:r>
              <a:rPr lang="en-US" sz="2000" b="0" strike="noStrike" spc="-1" dirty="0" err="1">
                <a:solidFill>
                  <a:srgbClr val="7A7A43"/>
                </a:solidFill>
                <a:latin typeface="DejaVu Sans Mono"/>
                <a:ea typeface="DejaVu Sans Mono"/>
              </a:rPr>
              <a:t>filter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(item =&gt; !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item.isDone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default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list;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}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700560" y="446040"/>
            <a:ext cx="8672040" cy="11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333333"/>
                </a:solidFill>
                <a:latin typeface="DejaVu Sans"/>
                <a:ea typeface="DejaVu Sans"/>
              </a:rPr>
              <a:t>Redux: зачем нужен?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33" name="Рисунок 156"/>
          <p:cNvPicPr/>
          <p:nvPr/>
        </p:nvPicPr>
        <p:blipFill>
          <a:blip r:embed="rId2" cstate="print"/>
          <a:stretch/>
        </p:blipFill>
        <p:spPr>
          <a:xfrm>
            <a:off x="1080000" y="1800000"/>
            <a:ext cx="7954560" cy="496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04000" y="657360"/>
            <a:ext cx="906984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Использование селектора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40080" y="1645920"/>
            <a:ext cx="9069840" cy="47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В функциональном компоненте: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6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list 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ReactRedux.</a:t>
            </a:r>
            <a:r>
              <a:rPr lang="en-US" sz="26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useSelector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selectFilteredItems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lang="en-US" sz="26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80"/>
              </a:buClr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В компоненте-классе: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6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mapStateToProps 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(state, props) =&gt; {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6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list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selectFilteredItems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(state)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Селекторы</a:t>
            </a:r>
          </a:p>
        </p:txBody>
      </p:sp>
      <p:sp>
        <p:nvSpPr>
          <p:cNvPr id="28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Можно </a:t>
            </a:r>
            <a:r>
              <a:rPr lang="en-US" sz="3200" b="0" strike="noStrike" spc="-1">
                <a:latin typeface="Arial"/>
                <a:hlinkClick r:id="rId2"/>
              </a:rPr>
              <a:t>комбинировать селекторы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283" name="Рисунок 282"/>
          <p:cNvPicPr/>
          <p:nvPr/>
        </p:nvPicPr>
        <p:blipFill>
          <a:blip r:embed="rId3" cstate="print"/>
          <a:stretch/>
        </p:blipFill>
        <p:spPr>
          <a:xfrm>
            <a:off x="1737360" y="2286000"/>
            <a:ext cx="5852880" cy="518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Селекторы</a:t>
            </a:r>
          </a:p>
        </p:txBody>
      </p:sp>
      <p:sp>
        <p:nvSpPr>
          <p:cNvPr id="28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8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Можно передавать </a:t>
            </a:r>
            <a:r>
              <a:rPr lang="en-US" sz="3200" b="0" strike="noStrike" spc="-1">
                <a:latin typeface="Arial"/>
                <a:hlinkClick r:id="rId2"/>
              </a:rPr>
              <a:t>параметры в селектор</a:t>
            </a:r>
            <a:endParaRPr lang="en-US" sz="3200" b="0" strike="noStrike" spc="-1">
              <a:latin typeface="Arial"/>
            </a:endParaRPr>
          </a:p>
          <a:p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expensiveItemSelectorFactory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minValue =&gt;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createSelector(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shopItemsSelector,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items =&gt; items.</a:t>
            </a:r>
            <a:r>
              <a:rPr lang="en-US" sz="24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filter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(item =&gt; item.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value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 minValue)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t/>
            </a:r>
            <a:br/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subtotalSelector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createSelector(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expensiveItemSelectorFactory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2400" b="0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200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),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items =&gt; items.</a:t>
            </a:r>
            <a:r>
              <a:rPr lang="en-US" sz="24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reduce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((acc, item) =&gt; acc + item.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2400" b="0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0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Типизация стора в 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04000" y="1266840"/>
            <a:ext cx="9069840" cy="53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5000" lnSpcReduction="10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Описываем тип Первым делом необходимо поставить типы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npm i -D @types/react-redux @types/redux</a:t>
            </a:r>
            <a:endParaRPr lang="en-US" sz="36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Пример типизированного стора</a:t>
            </a:r>
            <a:endParaRPr lang="en-US" sz="36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https://github.com/dmitryweiner/react-training/blob/master/src/store.ts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const 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UPDATE_MESSAGES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41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"updateMessages"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const 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ADD_MESSAGE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41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"addMessage"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en-US" sz="41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Action&lt;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K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V = </a:t>
            </a:r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void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 = V </a:t>
            </a:r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extends void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? { </a:t>
            </a:r>
            <a:r>
              <a:rPr lang="en-US" sz="41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K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 : { </a:t>
            </a:r>
            <a:r>
              <a:rPr lang="en-US" sz="41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K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 &amp; V</a:t>
            </a:r>
            <a:r>
              <a:t/>
            </a:r>
            <a:br/>
            <a:r>
              <a:t/>
            </a:r>
            <a:br/>
            <a:r>
              <a:rPr lang="en-US" sz="41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 Response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ImessagesList;</a:t>
            </a:r>
            <a:endParaRPr lang="en-US" sz="4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interface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IStoreState {</a:t>
            </a:r>
            <a:r>
              <a:t/>
            </a:r>
            <a:br/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41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messages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IMessagesList;</a:t>
            </a:r>
            <a:r>
              <a:t/>
            </a:r>
            <a:br/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t/>
            </a:r>
            <a:br/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</a:t>
            </a:r>
            <a:r>
              <a:rPr lang="en-US" sz="41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 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ActionType =</a:t>
            </a:r>
            <a:r>
              <a:t/>
            </a:r>
            <a:br/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| Action&lt;</a:t>
            </a:r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typeof 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UPDATE_MESSAGES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{ </a:t>
            </a:r>
            <a:r>
              <a:rPr lang="en-US" sz="41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IMessagesList }&gt;</a:t>
            </a:r>
            <a:r>
              <a:t/>
            </a:r>
            <a:br/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| Action&lt;</a:t>
            </a:r>
            <a:r>
              <a:rPr lang="en-US" sz="41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typeof </a:t>
            </a:r>
            <a:r>
              <a:rPr lang="en-US" sz="41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ADD_MESSAGE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{ </a:t>
            </a:r>
            <a:r>
              <a:rPr lang="en-US" sz="41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en-US" sz="41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IMessage }&gt;</a:t>
            </a:r>
            <a:endParaRPr lang="en-US" sz="4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04000" y="596160"/>
            <a:ext cx="906984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Дебаг redux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04000" y="1768680"/>
            <a:ext cx="9069840" cy="45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500"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Поставить extension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https://chrome.google.com/webstore/detail/redux-devtools/lmhkpmbekcpmknklioeibfkpmmfibljd?hl=en</a:t>
            </a:r>
            <a:endParaRPr lang="en-US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Документация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https://github.com/zalmoxisus/redux-devtools-extension</a:t>
            </a:r>
            <a:endParaRPr lang="en-US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Подключить в стор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const store = createStore(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  reducer, /* preloadedState,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+  window.__REDUX_DEVTOOLS_EXTENSION__ &amp;&amp; window.__REDUX_DEVTOOLS_EXTENSION__()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);</a:t>
            </a:r>
            <a:endParaRPr lang="en-US" sz="2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Что даёт?</a:t>
            </a:r>
            <a:endParaRPr lang="en-US" sz="3200" b="0" strike="noStrike" spc="-1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Отслеживание изменений</a:t>
            </a:r>
            <a:endParaRPr lang="en-US" sz="3200" b="0" strike="noStrike" spc="-1">
              <a:latin typeface="Arial"/>
            </a:endParaRPr>
          </a:p>
          <a:p>
            <a:pPr marL="864000" lvl="1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Time travel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Альтернативные технологии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Flux: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293" name="Рисунок 210"/>
          <p:cNvPicPr/>
          <p:nvPr/>
        </p:nvPicPr>
        <p:blipFill>
          <a:blip r:embed="rId2" cstate="print"/>
          <a:stretch/>
        </p:blipFill>
        <p:spPr>
          <a:xfrm>
            <a:off x="2151360" y="1444320"/>
            <a:ext cx="5570280" cy="524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Альтернативные технологии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Redux Saga: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https://redux-saga.js.org/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297" name="Рисунок 214"/>
          <p:cNvPicPr/>
          <p:nvPr/>
        </p:nvPicPr>
        <p:blipFill>
          <a:blip r:embed="rId3" cstate="print"/>
          <a:stretch/>
        </p:blipFill>
        <p:spPr>
          <a:xfrm>
            <a:off x="1080000" y="2448000"/>
            <a:ext cx="8275320" cy="46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Альтернативные технологии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6000"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Redux Saga: сага представляет собой генератор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// worker Saga: will be fired on USER_FETCH_REQUESTED actions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function* fetchUser(action)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try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const user = yield call(Api.fetchUser, action.payload.userId);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yield put({type: "USER_FETCH_SUCCEEDED", user: user});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} catch (e) {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yield put({type: "USER_FETCH_FAILED", message: e.message});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Альтернативные технологии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MobX: 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https://mobx.js.org/README.html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304" name="Рисунок 221"/>
          <p:cNvPicPr/>
          <p:nvPr/>
        </p:nvPicPr>
        <p:blipFill>
          <a:blip r:embed="rId3" cstate="print"/>
          <a:stretch/>
        </p:blipFill>
        <p:spPr>
          <a:xfrm>
            <a:off x="-720" y="2675520"/>
            <a:ext cx="10074960" cy="343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Альтернативные технологии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7000"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MobX: подключение к стору задается декораторами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@observer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TodoList {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@observable todos = []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@computed get unfinishedTodoCount() {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this.todos.filter(todo =&gt; !todo.finished).length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00560" y="446040"/>
            <a:ext cx="8672040" cy="11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333333"/>
                </a:solidFill>
                <a:latin typeface="DejaVu Sans"/>
                <a:ea typeface="DejaVu Sans"/>
              </a:rPr>
              <a:t>Redux: механизм работы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35" name="Рисунок 158"/>
          <p:cNvPicPr/>
          <p:nvPr/>
        </p:nvPicPr>
        <p:blipFill>
          <a:blip r:embed="rId2" cstate="print"/>
          <a:stretch/>
        </p:blipFill>
        <p:spPr>
          <a:xfrm>
            <a:off x="1008000" y="2088000"/>
            <a:ext cx="8080560" cy="431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Что можно почитать: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Документация по Redux: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https://react-redux.js.org/introduction/basic-tutorial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Пример приложения: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https://codesandbox.io/s/9on71rvnyo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Пример приложения с АПИ: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https://redux.js.org/advanced/example-reddit-api/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Пример приложения шаг за шагом: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https://github.com/dmitryweiner/react-training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700560" y="446040"/>
            <a:ext cx="8672040" cy="119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333333"/>
                </a:solidFill>
                <a:latin typeface="DejaVu Sans"/>
                <a:ea typeface="DejaVu Sans"/>
              </a:rPr>
              <a:t>Redux: механизм работы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37" name="Рисунок 160"/>
          <p:cNvPicPr/>
          <p:nvPr/>
        </p:nvPicPr>
        <p:blipFill>
          <a:blip r:embed="rId2" cstate="print"/>
          <a:stretch/>
        </p:blipFill>
        <p:spPr>
          <a:xfrm>
            <a:off x="935640" y="1593360"/>
            <a:ext cx="8345520" cy="595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3500" lnSpcReduction="10000"/>
          </a:bodyPr>
          <a:lstStyle/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npm i -D redux react-redux</a:t>
            </a:r>
            <a:endParaRPr lang="en-US" sz="3200" b="0" strike="noStrike" spc="-1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Создать стор</a:t>
            </a:r>
            <a:endParaRPr lang="en-US" sz="3200" b="0" strike="noStrike" spc="-1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Подключить его к корневому компоненту</a:t>
            </a:r>
            <a:endParaRPr lang="en-US" sz="3200" b="0" strike="noStrike" spc="-1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Для компонентов-классов:</a:t>
            </a:r>
            <a:endParaRPr lang="en-US" sz="32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Подсоединить нужные компоненты connect()</a:t>
            </a:r>
            <a:endParaRPr lang="en-US" sz="32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Пробросить стейт в props нужным компонентам mapStateToProps</a:t>
            </a:r>
            <a:endParaRPr lang="en-US" sz="3200" b="0" strike="noStrike" spc="-1">
              <a:latin typeface="Arial"/>
            </a:endParaRPr>
          </a:p>
          <a:p>
            <a:pPr marL="432000" indent="-318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Для функциональных компонентов: useState, useDispatch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0" name="Рисунок 163"/>
          <p:cNvPicPr/>
          <p:nvPr/>
        </p:nvPicPr>
        <p:blipFill>
          <a:blip r:embed="rId2" cstate="print"/>
          <a:stretch/>
        </p:blipFill>
        <p:spPr>
          <a:xfrm>
            <a:off x="7395480" y="0"/>
            <a:ext cx="2679840" cy="267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Стор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Создание: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{ createStore } from "redux";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export default createStore(rootReducer);</a:t>
            </a:r>
            <a:endParaRPr lang="en-US" sz="3200" b="0" strike="noStrike" spc="-1">
              <a:latin typeface="Arial"/>
            </a:endParaRPr>
          </a:p>
          <a:p>
            <a:pPr marL="432000" indent="-31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Редьюсер – то, что изменяет стейт в соответствии с текущим действием (в Vue это называется mutator). Их выделяют в отдельные модули, у меня один редьюсер.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Стор: корневой редьюсер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504000" y="1768680"/>
            <a:ext cx="10290600" cy="57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initialState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[] </a:t>
            </a:r>
            <a:r>
              <a:rPr lang="en-US" sz="24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// начальное состояние стора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t/>
            </a:r>
            <a:br/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createStore(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(state = </a:t>
            </a:r>
            <a:r>
              <a:rPr lang="en-US" sz="2400" b="0" strike="noStrike" spc="-1">
                <a:solidFill>
                  <a:srgbClr val="458383"/>
                </a:solidFill>
                <a:latin typeface="DejaVu Sans Mono"/>
                <a:ea typeface="DejaVu Sans Mono"/>
              </a:rPr>
              <a:t>initialState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action)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switch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(action.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case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ADD_MESSAGE: { </a:t>
            </a:r>
            <a:r>
              <a:rPr lang="en-US" sz="24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// добавить одно сообщение</a:t>
            </a:r>
            <a:r>
              <a:t/>
            </a:r>
            <a:br/>
            <a:r>
              <a:rPr lang="en-US" sz="24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    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...state,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[...state.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action.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]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};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case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UPDATE_MESSAGES: { </a:t>
            </a:r>
            <a:r>
              <a:rPr lang="en-US" sz="24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// обновить все сообщения</a:t>
            </a:r>
            <a:r>
              <a:t/>
            </a:r>
            <a:br/>
            <a:r>
              <a:rPr lang="en-US" sz="24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    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...state,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action.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messages</a:t>
            </a:r>
            <a:r>
              <a:t/>
            </a:r>
            <a:br/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           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default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state;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04000" y="59652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Несколько модулей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Стор может состоять из нескольких логически не связанных редьюсеров (типа модулей)</a:t>
            </a:r>
            <a:endParaRPr lang="en-US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Они объединяются с помощью combineReducers</a:t>
            </a:r>
            <a:endParaRPr lang="en-US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https://redux.js.org/recipes/structuring-reducers/using-combinereducers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04000" y="301320"/>
            <a:ext cx="9066240" cy="125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Стор: actions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04000" y="1768680"/>
            <a:ext cx="9066240" cy="437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504000" y="1562760"/>
            <a:ext cx="9282600" cy="556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Action без асинхронности: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function </a:t>
            </a:r>
            <a:r>
              <a:rPr lang="en-US" sz="20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updateMessages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(messages) 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0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type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UPDATE_MESSAGES,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messages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};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t/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Action с асинхронным запросом: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function </a:t>
            </a:r>
            <a:r>
              <a:rPr lang="en-US" sz="20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fetchMessages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20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(dispatch) =&gt; 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20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fetch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(apiUrl)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.</a:t>
            </a:r>
            <a:r>
              <a:rPr lang="en-US" sz="20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then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(response =&gt; response.</a:t>
            </a:r>
            <a:r>
              <a:rPr lang="en-US" sz="20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json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())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.</a:t>
            </a:r>
            <a:r>
              <a:rPr lang="en-US" sz="2000" b="0" strike="noStrike" spc="-1">
                <a:solidFill>
                  <a:srgbClr val="7A7A43"/>
                </a:solidFill>
                <a:latin typeface="DejaVu Sans Mono"/>
                <a:ea typeface="DejaVu Sans Mono"/>
              </a:rPr>
              <a:t>then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((response) =&gt; {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    dispatch(</a:t>
            </a:r>
            <a:r>
              <a:rPr lang="en-US" sz="2000" b="0" i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updateMessages</a:t>
            </a:r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(response))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    });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737</Words>
  <Application>Microsoft Office PowerPoint</Application>
  <PresentationFormat>Произвольный</PresentationFormat>
  <Paragraphs>153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Office Theme</vt:lpstr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subject/>
  <dc:creator/>
  <dc:description/>
  <cp:lastModifiedBy>g</cp:lastModifiedBy>
  <cp:revision>70</cp:revision>
  <dcterms:created xsi:type="dcterms:W3CDTF">2020-03-18T21:03:47Z</dcterms:created>
  <dcterms:modified xsi:type="dcterms:W3CDTF">2020-10-14T09:22:24Z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