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0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960" cy="7558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960" cy="7558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960" cy="75582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960" cy="755820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petstore.swagger.io/#/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graphql/graphql-js" TargetMode="External"/><Relationship Id="rId2" Type="http://schemas.openxmlformats.org/officeDocument/2006/relationships/hyperlink" Target="https://github.com/f/graphql.js/" TargetMode="External"/><Relationship Id="rId3" Type="http://schemas.openxmlformats.org/officeDocument/2006/relationships/hyperlink" Target="https://lucasconstantino.github.io/graphiql-online/" TargetMode="External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websocket-chat" TargetMode="External"/><Relationship Id="rId2" Type="http://schemas.openxmlformats.org/officeDocument/2006/relationships/hyperlink" Target="http://rnweb.dweiner.ru/" TargetMode="External"/><Relationship Id="rId3" Type="http://schemas.openxmlformats.org/officeDocument/2006/relationships/hyperlink" Target="https://github.com/websockets/ws" TargetMode="External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620000" y="236880"/>
            <a:ext cx="8098200" cy="13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JavaScript и общение с внешним миром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656000" y="6248160"/>
            <a:ext cx="8098200" cy="11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Дмитрий Вайнер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Тлг: ci807ca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104000" y="2016000"/>
            <a:ext cx="2836800" cy="382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Jquery.ajax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584000" y="1368000"/>
            <a:ext cx="7990920" cy="61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$.ajax({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url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apiUrl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"POST"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data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headers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"Content-type"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"application/json"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dataType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'json'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success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(data, textStatus, jqXHR)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'Success:'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data);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updateMessages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(data);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error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(jqXHR, textStatus, errorThrown)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(jqXHR, textStatus, errorThrown);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8280360" y="0"/>
            <a:ext cx="1769760" cy="192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84000" y="1768680"/>
            <a:ext cx="8350920" cy="55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Промисы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Ничего не надо ставить (в новых браузерах)</a:t>
            </a:r>
            <a:endParaRPr b="0" lang="ru-R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 работает в ноде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 работает в старых браузерах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Нет отмены запроса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Нет upload progress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584000" y="1296000"/>
            <a:ext cx="8350920" cy="60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fetch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apiUrl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method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"POST"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body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headers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"Content-type"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"application/json"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((response) =&gt; response.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((result)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'Success:'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result);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updateMessages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(result);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catch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((error)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error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'Error:'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error);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Axios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84000" y="1768680"/>
            <a:ext cx="8206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Простой интуитивный формат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в node.js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Промисы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отмена запроса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Защита от XSRF</a:t>
            </a:r>
            <a:endParaRPr b="0" lang="ru-R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Нет upload progress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416000" y="21960"/>
            <a:ext cx="2681280" cy="148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Axios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84000" y="1768680"/>
            <a:ext cx="8206920" cy="54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axios.post(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apiUrl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400" spc="-1" strike="noStrike">
                <a:solidFill>
                  <a:srgbClr val="377170"/>
                </a:solidFill>
                <a:latin typeface="Menlo"/>
                <a:ea typeface="Menlo"/>
              </a:rPr>
              <a:t>data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headers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"Content-type"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"application/json"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((response) =&gt;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'Success:'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 response.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updateMessages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(response.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catch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((error) =&gt;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(error);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7416360" y="22320"/>
            <a:ext cx="2681280" cy="148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584000" y="1800000"/>
            <a:ext cx="8134920" cy="55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Простой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потоки (можно стримить из сайта в файл)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 в node.js</a:t>
            </a:r>
            <a:endParaRPr b="0" lang="ru-R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Нет промисов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 заморожен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7704000" y="5113080"/>
            <a:ext cx="2374200" cy="244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8136000" y="5544000"/>
            <a:ext cx="1942200" cy="200052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04000" y="1517400"/>
            <a:ext cx="9214920" cy="173700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504000" y="3672000"/>
            <a:ext cx="10366920" cy="186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Superagent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656000" y="1368000"/>
            <a:ext cx="7918920" cy="47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вызова API из ноды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728000" y="1872000"/>
            <a:ext cx="7414920" cy="590580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8352000" y="-23760"/>
            <a:ext cx="1727640" cy="179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Supertest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656000" y="1368000"/>
            <a:ext cx="7918920" cy="47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вызова API из ноды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261080" y="2154240"/>
            <a:ext cx="8313840" cy="439668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8064000" y="0"/>
            <a:ext cx="2015640" cy="212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Cross-fetch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728000" y="1879920"/>
            <a:ext cx="7776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Либа подходит для работы с redux (в комплекте с thunk middleware)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Изоморфный код (node + browser)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283480" y="3459600"/>
            <a:ext cx="6245640" cy="41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620000" y="288000"/>
            <a:ext cx="80982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HTTP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620000" y="1491120"/>
            <a:ext cx="8026200" cy="60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Способы организации API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programming interface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656000" y="1768680"/>
            <a:ext cx="7918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Хаос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Больше разнообразных полей и методов богу АПИ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RESTful</a:t>
            </a:r>
            <a:endParaRPr b="0" lang="ru-RU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запроса указывает, что делать</a:t>
            </a:r>
            <a:endParaRPr b="0" lang="ru-RU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(get – выдать данные, post – сохранить, update, delete), путь указывает, к какой сущности обращаемся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7595280" y="1080000"/>
            <a:ext cx="2484360" cy="122292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7200000" y="5655600"/>
            <a:ext cx="2851920" cy="190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RESTFul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656000" y="1879920"/>
            <a:ext cx="799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организации АПИ в swagger: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https://petstore.swagger.io/#/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32000" y="3024000"/>
            <a:ext cx="6176880" cy="453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Способы организации API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programming interface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656000" y="1768680"/>
            <a:ext cx="7918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RPC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(remote procedure call)</a:t>
            </a:r>
            <a:endParaRPr b="0" lang="ru-RU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Что-то вроде вызова методов, только на сервере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68600" y="3600000"/>
            <a:ext cx="8050320" cy="31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Способы организации API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programming interface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656000" y="1768680"/>
            <a:ext cx="7918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GraphQL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Посылаем запрос в виде той структуры, которая требуется,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Сервер возвращает именно такую структуру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Мутации меняют данные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296000" y="4896000"/>
            <a:ext cx="8759520" cy="237492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3708000" y="1584000"/>
            <a:ext cx="790920" cy="7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GraphQL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656000" y="1768680"/>
            <a:ext cx="7918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 на JS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https://github.com/graphql/graphql-js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ea typeface="DejaVu Sans"/>
              </a:rPr>
              <a:t>Клиент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https://github.com/f/graphql.js/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ea typeface="DejaVu Sans"/>
              </a:rPr>
              <a:t>Можно поиграть тут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https://lucasconstantino.github.io/graphiql-online/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4"/>
          <a:stretch/>
        </p:blipFill>
        <p:spPr>
          <a:xfrm>
            <a:off x="2664000" y="301320"/>
            <a:ext cx="1234080" cy="12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1584000" y="1768680"/>
            <a:ext cx="799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Средство отправки запросов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Раньше был расширением для хрома, теперь приложение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Поддерживает схемы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736000" y="4392000"/>
            <a:ext cx="4967280" cy="30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839960" y="1392120"/>
            <a:ext cx="6943320" cy="638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Websocket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1584000" y="1768680"/>
            <a:ext cx="799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Протокол поверх TCP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Сервер и клиент поднимают соединение и так и держат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Передача двунаправлена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5904000" y="4447080"/>
            <a:ext cx="4149720" cy="31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Websocket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1584000" y="1368000"/>
            <a:ext cx="9215280" cy="61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socket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WebSocket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apiUrl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socket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onopen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"Соединение установлено."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socket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onclose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(event)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(event.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wasClean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'Соединение закрыто чисто'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else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'Обрыв соединения'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например, "убит" процесс сервера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'Код: 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+ event.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code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 причина: 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+ event.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reason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socket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onmessage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(event) { /* тут получаем */};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socket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onerror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(error) {};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Websocket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1584000" y="1368000"/>
            <a:ext cx="9215280" cy="59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Отправка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 socket = new WebSocket(apiUrl);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socket.send(...);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PingFang SC"/>
              </a:rPr>
              <a:t>Код чата: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PingFang SC"/>
                <a:hlinkClick r:id="rId1"/>
              </a:rPr>
              <a:t>https://github.com/dmitryweiner/websocket-chat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PingFang SC"/>
              </a:rPr>
              <a:t>Демо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PingFang SC"/>
              </a:rPr>
              <a:t>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PingFang SC"/>
              </a:rPr>
              <a:t>	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PingFang SC"/>
                <a:hlinkClick r:id="rId2"/>
              </a:rPr>
              <a:t>http://rnweb.dweiner.ru/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PingFang SC"/>
              </a:rPr>
              <a:t>Полезная либа: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PingFang SC"/>
                <a:hlinkClick r:id="rId3"/>
              </a:rPr>
              <a:t>https://github.com/websockets/ws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620000" y="288000"/>
            <a:ext cx="80982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Стек технологий в браузере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-200160" y="2304000"/>
            <a:ext cx="10325160" cy="424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04000" y="1008000"/>
            <a:ext cx="9381240" cy="584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620000" y="288000"/>
            <a:ext cx="80982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Браузер качает все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152000" y="1656000"/>
            <a:ext cx="8811360" cy="518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20000" y="288000"/>
            <a:ext cx="80982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1412"/>
              </a:spcAft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AJAX – Asynchronous JavaScript and XML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620000" y="1823760"/>
            <a:ext cx="8098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Возможность без перезагрузки страницы получать и отправлять данные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Меньше трафика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Меньше нагрузки на сервер :)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Толще и сложнее клиент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Пользователь меньше ждет (не всегда)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Интерфейс более гибкий и динамичный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620000" y="288000"/>
            <a:ext cx="80982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Обзор сетевых библиотек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620000" y="1823760"/>
            <a:ext cx="8098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XMLHttpRequest – встроенный объект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Fetch – новый стандарт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Axios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Request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Superagent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Supertest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620000" y="288000"/>
            <a:ext cx="80982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XMLHttpRequest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620000" y="1823760"/>
            <a:ext cx="8098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Плюсы:</a:t>
            </a:r>
            <a:endParaRPr b="0" lang="ru-RU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Ничего не надо ставить</a:t>
            </a:r>
            <a:endParaRPr b="0" lang="ru-RU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Работает в старых браузерах</a:t>
            </a:r>
            <a:endParaRPr b="0" lang="ru-RU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Любая желаемая гибкость</a:t>
            </a:r>
            <a:endParaRPr b="0" lang="ru-RU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Показывает проценты при закачке</a:t>
            </a:r>
            <a:endParaRPr b="0" lang="ru-RU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Отмена запроса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Минусы:</a:t>
            </a:r>
            <a:endParaRPr b="0" lang="ru-RU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Много повторяющегося кода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620000" y="288000"/>
            <a:ext cx="80982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XMLHttpRequest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620000" y="1823760"/>
            <a:ext cx="8098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50505"/>
                </a:solidFill>
                <a:latin typeface="Arial"/>
                <a:ea typeface="DejaVu Sans"/>
              </a:rPr>
              <a:t>Пример отправки POST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XMLHttpRequest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open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"POST"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apiUrl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setRequestHeader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"Content-type"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"application/x-www-form-urlencoded"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onreadystatechange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readyState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===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4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&amp;&amp;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status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===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200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updateMessages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responseText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50505"/>
                </a:solidFill>
                <a:latin typeface="Arial"/>
                <a:ea typeface="DejaVu Sans"/>
              </a:rPr>
              <a:t>    </a:t>
            </a:r>
            <a:r>
              <a:rPr b="0" lang="ru-RU" sz="2200" spc="-1" strike="noStrike">
                <a:solidFill>
                  <a:srgbClr val="050505"/>
                </a:solidFill>
                <a:latin typeface="Arial"/>
                <a:ea typeface="DejaVu Sans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50505"/>
                </a:solidFill>
                <a:latin typeface="Arial"/>
                <a:ea typeface="DejaVu Sans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http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50505"/>
                </a:solidFill>
                <a:latin typeface="Arial"/>
                <a:ea typeface="DejaVu Sans"/>
              </a:rPr>
              <a:t>}));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Jquery.ajax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584000" y="1768680"/>
            <a:ext cx="7990920" cy="55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jQuery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посылать куки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Upload progress (с плагином)</a:t>
            </a:r>
            <a:endParaRPr b="0" lang="ru-R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Моральное устаревание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Без промисов callback hell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Невозможно отменить запрос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8280000" y="0"/>
            <a:ext cx="1769760" cy="192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LibreOffice/6.4.2.2$MacOSX_X86_64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2020-04-02T18:38:32Z</dcterms:created>
  <dc:creator/>
  <dc:description/>
  <dc:language>ru-RU</dc:language>
  <cp:lastModifiedBy/>
  <dcterms:modified xsi:type="dcterms:W3CDTF">2020-04-06T11:44:02Z</dcterms:modified>
  <cp:revision>24</cp:revision>
  <dc:subject/>
  <dc:title>DNA</dc:title>
</cp:coreProperties>
</file>