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25.jpeg" ContentType="image/jpe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6.jpeg" ContentType="image/jpeg"/>
  <Override PartName="/ppt/media/image12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6.png" ContentType="image/png"/>
  <Override PartName="/ppt/media/image21.png" ContentType="image/png"/>
  <Override PartName="/ppt/media/image1.jpeg" ContentType="image/jpeg"/>
  <Override PartName="/ppt/media/image11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help.github.com/en/github/working-with-github-pages/creating-a-github-pages-site" TargetMode="External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.to/yuribenjamin/how-to-deploy-react-app-in-github-pages-2a1f" TargetMode="External"/><Relationship Id="rId2" Type="http://schemas.openxmlformats.org/officeDocument/2006/relationships/hyperlink" Target="https://username.github.io/projectname/" TargetMode="External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heroku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evcenter.heroku.com/articles/heroku-cli" TargetMode="External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li.vuejs.org/guide/deployment.html#docker-nginx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fqMOX6JJhGo" TargetMode="External"/><Relationship Id="rId2" Type="http://schemas.openxmlformats.org/officeDocument/2006/relationships/hyperlink" Target="https://dev.to/javinpaul/10-free-courses-to-learn-docker-in-2019-56n0" TargetMode="External"/><Relationship Id="rId3" Type="http://schemas.openxmlformats.org/officeDocument/2006/relationships/hyperlink" Target="https://www.youtube.com/watch?v=lXajYKBWrQ0" TargetMode="External"/><Relationship Id="rId4" Type="http://schemas.openxmlformats.org/officeDocument/2006/relationships/hyperlink" Target="https://badcode.ru/docker-tutorial-dlia-novichkov-rassmatrivaiem-docker-tak-iesli-by-on-byl-ighrovoi-pristavkoi/" TargetMode="External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firstvds.ru/?from=494423" TargetMode="External"/><Relationship Id="rId2" Type="http://schemas.openxmlformats.org/officeDocument/2006/relationships/hyperlink" Target="https://education.github.com/pack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habr.com/ru/post/476590/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firebase.google.com/pricing" TargetMode="External"/><Relationship Id="rId2" Type="http://schemas.openxmlformats.org/officeDocument/2006/relationships/hyperlink" Target="https://firebase.google.com/docs/web/setup?authuser=0" TargetMode="External"/><Relationship Id="rId3" Type="http://schemas.openxmlformats.org/officeDocument/2006/relationships/hyperlink" Target="https://firebase.google.com/docs/database/web/start?authuser=0" TargetMode="External"/><Relationship Id="rId4" Type="http://schemas.openxmlformats.org/officeDocument/2006/relationships/slideLayout" Target="../slideLayouts/slideLayout7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firebase.google.com/docs/libraries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7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css-tricks.com/building-a-real-time-chat-app-with-react-and-firebase/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7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376360" y="5006520"/>
            <a:ext cx="5179320" cy="9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088000" y="288000"/>
            <a:ext cx="5971680" cy="44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Github.io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Бесплатная площадка для выкладывания статичных сайтов без бэка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Документация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Создаем репозиторий с именем projectname: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username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.github.io/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projectname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создать свою визитку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username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.github.io, если создать репозиторий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username.github.io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Коммитим туда в мастер содержимое папки dist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Теперь это видит весь интернет!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Github.io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Бесплатно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Относительно просто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Консистентность</a:t>
            </a:r>
            <a:endParaRPr b="0" lang="en-US" sz="2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 обновления до 20 мин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бэка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тестов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держать отдельный репозиторий для публикации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5863320" y="1623960"/>
            <a:ext cx="4213440" cy="33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Github.io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использовать gh-pages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https://dev.to/yuribenjamin/how-to-deploy-react-app-in-github-pages-2a1f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gh-pages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package.json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+  "homepage": "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https://username.github.io/projectname/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",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"scripts":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+  "deploy": "gh-pages -d build",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}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deploy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 в облако на примере </a:t>
            </a:r>
            <a:r>
              <a:rPr b="0" lang="en-US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Heroku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-1440" y="1679760"/>
            <a:ext cx="10148760" cy="475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 в облако на примере Heroku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Поставить heroku cli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https://devcenter.heroku.com/articles/heroku-cli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и закоммитить файл ./static.json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"root"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"dist"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"clean_urls"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"routes"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"/**"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"index.html"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 в облако на примере Heroku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504000" y="1768680"/>
            <a:ext cx="9068760" cy="56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heroku login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heroku create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heroku buildpacks:add heroku/nodejs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heroku buildpacks:add https://github.com/heroku/heroku-buildpack-static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 push heroku master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000" y="4461840"/>
            <a:ext cx="8272080" cy="43092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4320000" y="1818360"/>
            <a:ext cx="2948760" cy="235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Деплой в облако на примере Heroku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504000" y="1768680"/>
            <a:ext cx="9068760" cy="56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Пришлось добавить в package.json, чтобы поднимался еще и сервер: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"start"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"node server.js"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И другие незначительные коммиты (слушать не локалхост, а 0.0.0.0, урл до АПИ)</a:t>
            </a:r>
            <a:endParaRPr b="0" lang="en-US" sz="2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Но это не помогло, потому что наружу торчит только один порт 80</a:t>
            </a:r>
            <a:endParaRPr b="0" lang="en-US" sz="2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Либо создавать еще один инстанс, либо уживаться на одном порту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308240" y="5887800"/>
            <a:ext cx="7616520" cy="19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 организации кода в виде как бы виртуального сервера (но это </a:t>
            </a:r>
            <a:r>
              <a:rPr b="1" i="1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не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виртуальный сервер)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Докер оперирует образами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Образы наслаиваются друг на друга (экономия места)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Окружение проекта задается явно (node, nginx, DB)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Один сервис – один контейнер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128320" y="156240"/>
            <a:ext cx="16862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Хорошим тоном считается завернуть проект в образ докера и деплоить уже сам образ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Образы могут зависеть друг от друга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отдельного образа для Vue (без АПИ)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https://cli.vuejs.org/guide/deployment.html#docker-nginx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2128320" y="156240"/>
            <a:ext cx="16862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Лекция по докеру на 2 часа (очень понятная)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https://www.youtube.com/watch?v=fqMOX6JJhGo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 бесплатных курсов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https://dev.to/javinpaul/10-free-courses-to-learn-docker-in-2019-56n0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Докер для веб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https://www.youtube.com/watch?v=lXajYKBWrQ0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Тьюториал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https://badcode.ru/docker-tutorial-dlia-novichkov-rassmatrivaiem-docker-tak-iesli-by-on-byl-ighrovoi-pristavkoi/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5"/>
          <a:stretch/>
        </p:blipFill>
        <p:spPr>
          <a:xfrm>
            <a:off x="2128320" y="156240"/>
            <a:ext cx="16862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Варианты хостинга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296000"/>
            <a:ext cx="9068400" cy="59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«Простой» хостинг (место в аренду)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Только статика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 PHP, Node.js, Python</a:t>
            </a:r>
            <a:endParaRPr b="0" lang="en-US" sz="2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VDS (дедик)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Могу посоветовать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FirstVDS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(осторожно, реферальная ссылка)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Настоящий сервер, можно ставить что угодно</a:t>
            </a:r>
            <a:endParaRPr b="0" lang="en-US" sz="2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себя дома (если провайдер дает выделенный IP)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Совершенная свобода, но при большом количестве пользователей просядет канал</a:t>
            </a:r>
            <a:endParaRPr b="0" lang="en-US" sz="2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Облако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https://education.github.com/pack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Amazon Cloud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Bitbucket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Netlify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 (как делать не надо!)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216000" y="1768680"/>
            <a:ext cx="9863280" cy="55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Создал Dockerfile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node:latest as </a:t>
            </a:r>
            <a:r>
              <a:rPr b="1" i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build-stage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#используем образ с node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WORKDIR /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app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#задаем рабочий каталог в контейнере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COPY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package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.json .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/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#копируем файлы с зависимостями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RUN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npm install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#ставим зависимости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COPY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. .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#копируем что поставилось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RUN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npm run build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#собираем проект Vue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RUN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npm install 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g http-server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#ставим статический сервер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EXPOSE </a:t>
            </a:r>
            <a:r>
              <a:rPr b="0" lang="en-US" sz="2400" spc="-1" strike="noStrike">
                <a:solidFill>
                  <a:srgbClr val="0000fe"/>
                </a:solidFill>
                <a:latin typeface="Menlo"/>
                <a:ea typeface="Menlo"/>
              </a:rPr>
              <a:t>8080 3000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#эти порты смотрят наружу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CMD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sh start.sh </a:t>
            </a:r>
            <a:r>
              <a:rPr b="0" lang="en-US" sz="2000" spc="-1" strike="noStrike">
                <a:solidFill>
                  <a:srgbClr val="2f4f4f"/>
                </a:solidFill>
                <a:latin typeface="Menlo"/>
                <a:ea typeface="Menlo"/>
              </a:rPr>
              <a:t>#поднимаем сервер (такая команда CMD может быть только одна)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про .dockerignore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build . -t vue-training </a:t>
            </a: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#сборка образа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run -d -p 8080:8080 -p 3000:3000 vue-training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#запуск образа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ps </a:t>
            </a: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#список запущенных контейнеров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stop %id% </a:t>
            </a: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#остановка контейнера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logs %id% </a:t>
            </a: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#просмотр логов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exec -it %id% bash </a:t>
            </a:r>
            <a:r>
              <a:rPr b="0" lang="en-US" sz="2200" spc="-1" strike="noStrike">
                <a:solidFill>
                  <a:srgbClr val="2f4f4f"/>
                </a:solidFill>
                <a:latin typeface="Arial"/>
                <a:ea typeface="DejaVu Sans"/>
              </a:rPr>
              <a:t>#так можно зайти в него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2128320" y="156240"/>
            <a:ext cx="16862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504000" y="1768680"/>
            <a:ext cx="90694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замаппить папки с кодом для удобства разработки (меняешь код снаружи контейнера, он отображается внутри, не надо пересобирать)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Идеология: один сервис – один контейнер (а не как у меня)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сборки нескольких контейнеров применяется docker-compose (см.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128320" y="156240"/>
            <a:ext cx="16862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504000" y="1768680"/>
            <a:ext cx="90694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Оркестратор для контейнеров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Развертывание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Масштабирование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1678320" y="39600"/>
            <a:ext cx="1810440" cy="176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504000" y="1768680"/>
            <a:ext cx="90694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1678320" y="39600"/>
            <a:ext cx="1810440" cy="176112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600840" y="1655640"/>
            <a:ext cx="8685360" cy="61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Когда нет ресурсов на бэкенд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Работает как база, хранящая  документы JSON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Поддерживает аутентификацию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Цены: </a:t>
            </a:r>
            <a:r>
              <a:rPr b="0" lang="en-US" sz="3200" spc="-1" strike="noStrike">
                <a:latin typeface="Arial"/>
                <a:hlinkClick r:id="rId1"/>
              </a:rPr>
              <a:t>https://firebase.google.com/pricing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Документация: 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2"/>
              </a:rPr>
              <a:t>https://firebase.google.com/docs/web/setup?authuser=0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3"/>
              </a:rPr>
              <a:t>https://firebase.google.com/docs/database/web/start?authuser=0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Бесплатный план подходит для pet-project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Дают бесплатные домены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project-id.web.app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project-id.firebaseapp.com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Есть обёртки для большинства фреймворков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https://firebase.google.com/docs/libraries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1645920" y="2926080"/>
            <a:ext cx="6492240" cy="40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Как сделать чат на Firebase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https://css-tricks.com/building-a-real-time-chat-app-with-react-and-firebase/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3108960" y="3383280"/>
            <a:ext cx="3714480" cy="410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936000" y="1296000"/>
            <a:ext cx="8200080" cy="62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деплоя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442260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сразу на сервере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Копирование кода вручную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на сервере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52680" y="1769040"/>
            <a:ext cx="442260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с помощью систем Continous Deployment (gitlab, etc.)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Контейнеризация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на сервере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 нужно деплоить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видны сразу</a:t>
            </a:r>
            <a:endParaRPr b="0" lang="en-US" sz="2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это прод, то…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нормальной IDE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Легко ошибиться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Тяжело откатиться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 как же тесты?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5328000" y="4847760"/>
            <a:ext cx="4747680" cy="270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Копирование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Копирование с локальной машины на сервер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</a:t>
            </a:r>
            <a:endParaRPr b="0" lang="en-US" sz="2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что-то забыть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Это может быть долго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Во время обновления система не консистентна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запускаются вручную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rsync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Системная утилита rsync по-умному копирует файлы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Ничего не забудешь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</a:t>
            </a:r>
            <a:endParaRPr b="0" lang="en-US" sz="2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Неконсистентность во время обновления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Долго</a:t>
            </a:r>
            <a:endParaRPr b="0" lang="en-US" sz="2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вручную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Небольшие проекты можно билдить прямо на сервере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Пушим в выбранную ветку (обычно в мастер)</a:t>
            </a:r>
            <a:endParaRPr b="0" lang="en-US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сервере делаем</a:t>
            </a:r>
            <a:endParaRPr b="0" lang="en-US" sz="3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(в первый раз)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 pull (если проект уже лежит)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en-US" sz="2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настроить nginx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Консистентность сохраняется</a:t>
            </a:r>
            <a:endParaRPr b="0" lang="en-US" sz="2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сервера сборкой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прогонять вручную</a:t>
            </a:r>
            <a:endParaRPr b="0" lang="en-US" sz="28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Окружение может различаться (версия node, npm)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9040"/>
            <a:ext cx="9067320" cy="4850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504000" y="1296000"/>
            <a:ext cx="9067320" cy="62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Примерный конфиг nginx (приложение на Vue.js c роутами)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server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listen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80;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server_name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server.ru;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root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/var/www/project/dist;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index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index.html;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error_page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404 /404.html;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location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/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try_files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$uri $uri/ @rewrites;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location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@rewrites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rewrite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^(.+)$ /index.html last;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location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~* \.(?:ico|css|js|gif|jpe?g|png)$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# Some basic cache-control for static files to be sent to the browser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expires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max;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add_header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Pragma public;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add_header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Cache-Control "public, must-revalidate, proxy-revalidate";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2020-04-16T13:54:09Z</dcterms:created>
  <dc:creator/>
  <dc:description/>
  <dc:language>ru-RU</dc:language>
  <cp:lastModifiedBy/>
  <dcterms:modified xsi:type="dcterms:W3CDTF">2020-09-23T14:00:59Z</dcterms:modified>
  <cp:revision>45</cp:revision>
  <dc:subject/>
  <dc:title>Nature Illustration</dc:title>
</cp:coreProperties>
</file>