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firebase-training" TargetMode="External"/><Relationship Id="rId3" Type="http://schemas.openxmlformats.org/officeDocument/2006/relationships/hyperlink" Target="https://github.com/dmitryweiner/react-firebase" TargetMode="External"/><Relationship Id="rId4" Type="http://schemas.openxmlformats.org/officeDocument/2006/relationships/hyperlink" Target="https://drive.google.com/file/d/1B5iPD_P3X04zIc3EWss-r74ogKgJN97x/view?usp=sharing" TargetMode="External"/><Relationship Id="rId5" Type="http://schemas.openxmlformats.org/officeDocument/2006/relationships/hyperlink" Target="https://drive.google.com/file/d/1mKm5slJZXnhmKKyR-_hFwXTIAYDemzSb/view?usp=sharing" TargetMode="External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rules/rules-and-auth?authuser=0#realtime-database" TargetMode="External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reference/js/firebase.database.Reference" TargetMode="Externa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habr.com/ru/company/livetyping/blog/320040/" TargetMode="External"/><Relationship Id="rId2" Type="http://schemas.openxmlformats.org/officeDocument/2006/relationships/hyperlink" Target="https://stackoverflow.com/questions/26700924/query-based-on-multiple-where-clauses-in-firebase" TargetMode="External"/><Relationship Id="rId3" Type="http://schemas.openxmlformats.org/officeDocument/2006/relationships/hyperlink" Target="https://github.com/davideast/Querybase" TargetMode="External"/><Relationship Id="rId4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firestore/rtdb-vs-firestore" TargetMode="External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firestore/query-data/index-overview#composite_indexes" TargetMode="External"/><Relationship Id="rId2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cli" TargetMode="External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edium.com/@bariskarapinar/firebase-authentication-web-app-javascript-3165ebc92b68" TargetMode="External"/><Relationship Id="rId2" Type="http://schemas.openxmlformats.org/officeDocument/2006/relationships/hyperlink" Target="https://firebase.google.com/docs/reference/js/firebase.auth" TargetMode="External"/><Relationship Id="rId3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FirebaseExtended/reactfire" TargetMode="External"/><Relationship Id="rId2" Type="http://schemas.openxmlformats.org/officeDocument/2006/relationships/hyperlink" Target="https://github.com/FirebaseExtended/reactfire/blob/master/docs/use.md" TargetMode="External"/><Relationship Id="rId3" Type="http://schemas.openxmlformats.org/officeDocument/2006/relationships/hyperlink" Target="https://github.com/firebase/FirebaseUI-Web" TargetMode="External"/><Relationship Id="rId4" Type="http://schemas.openxmlformats.org/officeDocument/2006/relationships/hyperlink" Target="https://github.com/FirebaseExtended/firepad" TargetMode="External"/><Relationship Id="rId5" Type="http://schemas.openxmlformats.org/officeDocument/2006/relationships/hyperlink" Target="https://try.firetable.io/" TargetMode="External"/><Relationship Id="rId6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libraries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web/setup" TargetMode="External"/><Relationship Id="rId2" Type="http://schemas.openxmlformats.org/officeDocument/2006/relationships/hyperlink" Target="https://medium.com/wolox/fighting-back-fire-with-firebase-dc3e47021a81" TargetMode="External"/><Relationship Id="rId3" Type="http://schemas.openxmlformats.org/officeDocument/2006/relationships/hyperlink" Target="https://medium.com/@kidscomsports/to-add-firebase-to-you-javascript-project-f3638eecdf7b" TargetMode="External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firebase.google.com/pricing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onsole.firebase.google.com/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web/setup" TargetMode="External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60080" y="345996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04360" y="4968000"/>
            <a:ext cx="9069840" cy="18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https://github.com/dmitryweiner/firebase-training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https://github.com/dmitryweiner/react-firebase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видео часть 1</a:t>
            </a:r>
            <a:r>
              <a:rPr b="0" lang="ru-RU" sz="2200" spc="-1" strike="noStrike">
                <a:latin typeface="Arial"/>
                <a:ea typeface="DejaVu Sans"/>
              </a:rPr>
              <a:t>, </a:t>
            </a: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видео часть 2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6"/>
          <a:stretch/>
        </p:blipFill>
        <p:spPr>
          <a:xfrm>
            <a:off x="2880000" y="122760"/>
            <a:ext cx="4246200" cy="31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Realtime Database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Создание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Подключение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firebase.initializeApp(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firebaseConfig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database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firebase.database();</a:t>
            </a:r>
            <a:br/>
            <a:endParaRPr b="0" lang="ru-RU" sz="2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3348360" y="1418400"/>
            <a:ext cx="7551000" cy="324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Realtime Database: защита на запись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"rules":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"users":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"$userId":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// grants write access to the owner of this user account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// whose uid must exactly match the key ($userId)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".write": "$userId === auth.uid"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RTDB: Reference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Всё хранится в виде глобального объекта (не массива)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Ссылка на нужное поле .ref(«путь»)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Ссылка на детей .child(«путь»)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https://firebase.google.com/docs/reference/js/firebase.database.Reference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RTDB: Чтение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Однократное чтение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.ref(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'...'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once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'value'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(snapshot)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(snapshot.val());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Подписка на изменения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.ref(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'...'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'value',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(snapshot)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(snapshot.val());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RTDB: Запись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элемента в коллекцию push(). Возвращает ref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ref.key ключ нового элемента, добавляется последовательно в коллекцию</a:t>
            </a:r>
            <a:endParaRPr b="0" lang="ru-RU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Изменение элемента по ref: set({новое содержимое}) c перезаписью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firebase.database().ref(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'users/'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userId).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email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email,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profile_picture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imageUrl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Без перезаписи детей update({})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key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.ref(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'...'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push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key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.ref(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`.../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key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update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...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RTDB: Сортировка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orderByChild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 results by the value of a specified child key or nested child path.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orderByKey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 results by child keys.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orderByValue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 results by child values.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Фильтрация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limitToFirst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Sets the maximum number of items to return from the beginning of the ordered list of results.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limitToLast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Sets the maximum number of items to return from the end of the ordered list of results.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startAt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items greater than or equal to the specified key or value, depending on the order-by method chosen.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endAt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items less than or equal to the specified key or value, depending on the order-by method chosen.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equalTo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items equal to the specified key or value, depending on the order-by method chosen.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RTDB: Ограничения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Нельзя сортировать или фильтровать по двум ключам одновременно (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Решения: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ff"/>
                </a:solidFill>
                <a:latin typeface="Arial"/>
                <a:ea typeface="DejaVu Sans"/>
              </a:rPr>
              <a:t>Синтетические ключи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https://github.com/davideast/Querybase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Разница между Realtime Database и Cloud Firestore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 Firestore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is Firebase's newest database for mobile app development. It builds on the successes of the Realtime Database with a new, more intuitive data model. Cloud Firestore also features richer, faster queries and scales further than the Realtime Database.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Realtime Database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is Firebase's original database. It's an efficient, low-latency solution for mobile apps that require synced states across clients in realtime.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https://firebase.google.com/docs/firestore/rtdb-vs-firestore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Разница между Realtime Database и Cloud Firestore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504000" y="1768680"/>
            <a:ext cx="4426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RTDatabase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Всё один большой JSON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Базовые выборки по 1 полю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Мало данных часто меняются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Аптайм высокий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Не работает без интернета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5152680" y="1768680"/>
            <a:ext cx="4426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Firestore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Есть коллекции и документы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Есть сортировка, выборка, транзакции, индексы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Много данных, чаще читают, чем пишут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Аптайм пониже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Работает без интернета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3024000" y="6048000"/>
            <a:ext cx="2952000" cy="158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Бэкенд как сервис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Приложению нужен бэкенд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кто-то предоставлял уже готовый бекенд как сервис, чтобы не писать самому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там было: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Аутентификация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БД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Хранение файлов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Firestore: концепция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База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Коллекция</a:t>
            </a:r>
            <a:endParaRPr b="0" lang="ru-RU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Документ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База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Коллекция</a:t>
            </a:r>
            <a:endParaRPr b="0" lang="ru-RU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Документ</a:t>
            </a:r>
            <a:endParaRPr b="0" lang="ru-RU" sz="2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Arial"/>
              </a:rPr>
              <a:t>Коллекция</a:t>
            </a:r>
            <a:endParaRPr b="0" lang="ru-RU" sz="20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Документ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4680000" y="1695240"/>
            <a:ext cx="3023640" cy="204840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4752000" y="3913200"/>
            <a:ext cx="3383640" cy="36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Firestore: важно при удалении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 удалении документа </a:t>
            </a:r>
            <a:br/>
            <a:r>
              <a:rPr b="0" lang="ru-RU" sz="3200" spc="-1" strike="noStrike">
                <a:latin typeface="Arial"/>
              </a:rPr>
              <a:t>вложенные коллекции</a:t>
            </a:r>
            <a:br/>
            <a:r>
              <a:rPr b="1" lang="ru-RU" sz="3200" spc="-1" strike="noStrike">
                <a:solidFill>
                  <a:srgbClr val="c9211e"/>
                </a:solidFill>
                <a:latin typeface="Arial"/>
              </a:rPr>
              <a:t>не удаляются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6480000" y="1753560"/>
            <a:ext cx="3383640" cy="36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Firestore: как обращаться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Референс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db.collection('users').doc(id);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db.doc('users/' + id)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db.collection('rooms').doc('roomA')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                </a:t>
            </a:r>
            <a:r>
              <a:rPr b="0" lang="ru-RU" sz="2800" spc="-1" strike="noStrike">
                <a:latin typeface="Arial"/>
              </a:rPr>
              <a:t>.collection('messages').doc('message1')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Firestore: типы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Null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Boolean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Integer and floating-point values, sorted in numerical order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Date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Text string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Byte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Cloud Firestore references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Geographical point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Array values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Map values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Firestore: индексы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Автоиндексы создаются на каждое поле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Запросы: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citiesRef.where("state", "==", "CA")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citiesRef.where("population", "&lt;", 100000)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citiesRef.where("name", "&gt;=", "San Francisco")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Композитные индексы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citiesRef.where("regions", "array-contains", "west_coast")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// array-contains-any and array-contains use the same indexes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latin typeface="Arial"/>
              </a:rPr>
              <a:t>citiesRef.where("regions", "array-contains-any", ["west_coast", "east_coast"])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Firestore: работа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504000" y="1768680"/>
            <a:ext cx="9071640" cy="535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Добавление: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Авто</a:t>
            </a:r>
            <a:r>
              <a:rPr b="0" lang="ru-RU" sz="3200" spc="-1" strike="noStrike">
                <a:latin typeface="Arial"/>
              </a:rPr>
              <a:t>	</a:t>
            </a:r>
            <a:r>
              <a:rPr b="0" lang="ru-RU" sz="3200" spc="-1" strike="noStrike">
                <a:latin typeface="Arial"/>
              </a:rPr>
              <a:t>матический ID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сollection("...").doc().set({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...: "…"</a:t>
            </a:r>
            <a:br/>
            <a:r>
              <a:rPr b="0" lang="ru-RU" sz="3200" spc="-1" strike="noStrike">
                <a:latin typeface="Arial"/>
              </a:rPr>
              <a:t>});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Ручной ID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сollection("...").doc(«NEW ID»).set({...})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Обновление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сollection("...").doc(id).update({})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Удаление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сollection("...").doc(id).delete()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Выборка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db.collection("restaurants").where("category", "==", "burgers")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                        </a:t>
            </a:r>
            <a:r>
              <a:rPr b="0" lang="ru-RU" sz="3200" spc="-1" strike="noStrike">
                <a:latin typeface="Arial"/>
              </a:rPr>
              <a:t>.where("city", "==" "San Francisco")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                        </a:t>
            </a:r>
            <a:r>
              <a:rPr b="0" lang="ru-RU" sz="3200" spc="-1" strike="noStrike">
                <a:latin typeface="Arial"/>
              </a:rPr>
              <a:t>.where("editors_pick", "==", true )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                        </a:t>
            </a:r>
            <a:r>
              <a:rPr b="0" lang="ru-RU" sz="3200" spc="-1" strike="noStrike">
                <a:latin typeface="Arial"/>
              </a:rPr>
              <a:t>.orderBy("star_rating")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584000" y="1769040"/>
            <a:ext cx="798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-g firebase-tools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login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Инициализация проекта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init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 на хостинг (по умолчанию из public)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deploy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Dev-server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serve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Аутентификация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firebase-auth.js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Инстанс firebase.auth()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Текущий юзер firebase.auth().currentUser;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юзера createUserWithEmailAndPassword()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 signInWithEmailAndPassword()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Логаут signOut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Подписка на изменение состояния onAuthStateChanged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Почитать подробнее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Документация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Аутентификация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включить метод авторизации в консоли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504000" y="2899440"/>
            <a:ext cx="2717280" cy="3867480"/>
          </a:xfrm>
          <a:prstGeom prst="rect">
            <a:avLst/>
          </a:prstGeom>
          <a:ln>
            <a:noFill/>
          </a:ln>
        </p:spPr>
      </p:pic>
      <p:pic>
        <p:nvPicPr>
          <p:cNvPr id="490" name="" descr=""/>
          <p:cNvPicPr/>
          <p:nvPr/>
        </p:nvPicPr>
        <p:blipFill>
          <a:blip r:embed="rId2"/>
          <a:stretch/>
        </p:blipFill>
        <p:spPr>
          <a:xfrm>
            <a:off x="3096000" y="3159000"/>
            <a:ext cx="7006320" cy="317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 + Firebase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Reactfire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FirebaseUI-Web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firepad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Firetable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Поддержка платформ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504000" y="176904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Android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iOS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React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Vue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5152680" y="176904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ReactNative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С++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Unity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6964200" y="3312000"/>
            <a:ext cx="3025440" cy="24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ReactFire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FirebaseAppProvider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'reactfire'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firebaseConfig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'./firebaseConfig.json'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ReactDOM.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React.StrictMode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FirebaseAppProvider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firebaseConfig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{firebaseConfig}&gt;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FirebaseAppProvider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React.StrictMode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'root'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ReactFire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useDatabase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useDatabaseObject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useDatabaseObjectData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'reactfire'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useDatabase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ref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status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data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useDatabaseObjectData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ref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status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'loading'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&gt;Loading...&lt;/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{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stringify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data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ссылки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https://firebase.google.com/docs/web/setup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https://medium.com/wolox/fighting-back-fire-with-firebase-dc3e47021a81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https://medium.com/@kidscomsports/to-add-firebase-to-you-javascript-project-f3638eecdf7b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4"/>
          <a:stretch/>
        </p:blipFill>
        <p:spPr>
          <a:xfrm>
            <a:off x="3600000" y="4608000"/>
            <a:ext cx="2806200" cy="280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Доступные сервисы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04000" y="176904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 Firestore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ML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Облачные функции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Аутентификация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Хостинг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Облачное хранилище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База данных в реальном времени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5152680" y="176904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Мониторинг производительности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Тестовая лаборатория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Тарифы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Бесплатный тариф включает в себя: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2088000" y="2274840"/>
            <a:ext cx="5627160" cy="2331360"/>
          </a:xfrm>
          <a:prstGeom prst="rect">
            <a:avLst/>
          </a:prstGeom>
          <a:ln>
            <a:noFill/>
          </a:ln>
        </p:spPr>
      </p:pic>
      <p:pic>
        <p:nvPicPr>
          <p:cNvPr id="435" name="" descr=""/>
          <p:cNvPicPr/>
          <p:nvPr/>
        </p:nvPicPr>
        <p:blipFill>
          <a:blip r:embed="rId3"/>
          <a:stretch/>
        </p:blipFill>
        <p:spPr>
          <a:xfrm>
            <a:off x="2030040" y="5140080"/>
            <a:ext cx="5550840" cy="18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консоли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создаём проект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Регистрируем приложение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добавить хостинг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2"/>
          <a:stretch/>
        </p:blipFill>
        <p:spPr>
          <a:xfrm>
            <a:off x="2863800" y="3459960"/>
            <a:ext cx="4190400" cy="409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Подключение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Добавляем библиотеки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Используя хостинг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ru-RU" sz="22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="/__/firebase/8.0.2/firebase-app.js"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ru-RU" sz="22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="/__/firebase/8.0.2/firebase-database.js"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ru-RU" sz="22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="/__/firebase/init.js"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CDN: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ru-RU" sz="22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="https://www.gstatic.com/firebasejs/8.0.2/firebase-app.js"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ru-RU" sz="22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="https://www.gstatic.com/firebasejs/8.0.2/firebase-database.js"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Npm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80808"/>
                </a:solidFill>
                <a:latin typeface="Arial"/>
                <a:ea typeface="JetBrains Mono"/>
              </a:rPr>
              <a:t>npm install --save firebase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 </a:t>
            </a:r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"firebase/app"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"firebase/analytics"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"firebase/auth"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"firebase/firestore"</a:t>
            </a:r>
            <a:r>
              <a:rPr b="0" lang="ru-RU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сервисов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04000" y="1296000"/>
            <a:ext cx="9069840" cy="58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3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Ядро Firebase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src="https://www.gstatic.com/firebasejs/8.0.2/firebase-app.js"&gt;&lt;/script&gt;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Аналитика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src="https://www.gstatic.com/firebasejs/8.0.2/firebase-analytics.js"&gt;&lt;/script&gt;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Аутентификация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src="https://www.gstatic.com/firebasejs/8.0.2/firebase-auth.js"&gt;&lt;/script&gt;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 Firestore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src="https://www.gstatic.com/firebasejs/8.0.2/firebase-firestore.js"&gt;&lt;/script&gt;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Облачные функции для Firebase Client SDK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src="https://www.gstatic.com/firebasejs/8.0.2/firebase-functions.js"&gt;&lt;/script&gt;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Обмен сообщениями в облаке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src="https://www.gstatic.com/firebasejs/8.0.2/firebase-messaging.js"&gt;&lt;/script&gt;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Облачное хранилище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src="https://www.gstatic.com/firebasejs/8.0.2/firebase-storage.js"&gt;&lt;/script&gt;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Мониторинг производительности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src="https://www.gstatic.com/firebasejs/8.0.2/firebase-performance.js"&gt;&lt;/script&gt;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База данных в реальном времени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src="https://www.gstatic.com/firebasejs/8.0.2/firebase-database.js"&gt;&lt;/script&gt;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Удаленная конфигурация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src="https://www.gstatic.com/firebasejs/8.0.2/firebase-remote-config.js"&gt;&lt;/script&gt;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Инициализация приложения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buClr>
                <a:srgbClr val="0033b3"/>
              </a:buClr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Если подключено через CDN или npm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var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firebaseConfig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apiKey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"123-Y"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authDomain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"chat-47db1.firebaseapp.com"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databaseURL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"https://chat-47db1.firebaseio.com"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projectId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"chat-47db1"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storageBucket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"chat-47db1.appspot.com"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messagingSenderId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"895683621126"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appId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"1:895683621126:web:ed908318f5123"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Initialize Firebase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firebase.initializeApp(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firebaseConfig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2020-11-18T13:49:20Z</dcterms:created>
  <dc:creator/>
  <dc:description/>
  <dc:language>ru-RU</dc:language>
  <cp:lastModifiedBy/>
  <dcterms:modified xsi:type="dcterms:W3CDTF">2020-12-07T18:57:34Z</dcterms:modified>
  <cp:revision>51</cp:revision>
  <dc:subject/>
  <dc:title>Forestbird</dc:title>
</cp:coreProperties>
</file>