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084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768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364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084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768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7128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084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768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364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084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768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7128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084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768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364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084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768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7128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57084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63768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0364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57084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63768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7128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7128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357084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63768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50364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 type="body"/>
          </p:nvPr>
        </p:nvSpPr>
        <p:spPr>
          <a:xfrm>
            <a:off x="357084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1" name="PlaceHolder 7"/>
          <p:cNvSpPr>
            <a:spLocks noGrp="1"/>
          </p:cNvSpPr>
          <p:nvPr>
            <p:ph type="body"/>
          </p:nvPr>
        </p:nvSpPr>
        <p:spPr>
          <a:xfrm>
            <a:off x="663768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7128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357084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663768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50364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body"/>
          </p:nvPr>
        </p:nvSpPr>
        <p:spPr>
          <a:xfrm>
            <a:off x="357084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 type="body"/>
          </p:nvPr>
        </p:nvSpPr>
        <p:spPr>
          <a:xfrm>
            <a:off x="663768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Arial"/>
              </a:rPr>
              <a:t>&lt;дата/время&gt;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Arial"/>
              </a:rPr>
              <a:t>&lt;нижний колонтитул&gt;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40AF668-1642-4089-89A5-2F30940443CD}" type="slidenum">
              <a:rPr b="0" lang="ru-RU" sz="1400" spc="-1" strike="noStrike">
                <a:latin typeface="Arial"/>
              </a:rPr>
              <a:t>&lt;номер&gt;</a:t>
            </a:fld>
            <a:endParaRPr b="0" lang="ru-RU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Arial"/>
              </a:rPr>
              <a:t>&lt;дата/время&gt;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Arial"/>
              </a:rPr>
              <a:t>&lt;нижний колонтитул&gt;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DFD77F5-EC71-4D42-A79A-F5846E626222}" type="slidenum">
              <a:rPr b="0" lang="ru-RU" sz="1400" spc="-1" strike="noStrike">
                <a:latin typeface="Arial"/>
              </a:rPr>
              <a:t>&lt;номер&gt;</a:t>
            </a:fld>
            <a:endParaRPr b="0" lang="ru-RU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Arial"/>
              </a:rPr>
              <a:t>&lt;дата/время&gt;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Arial"/>
              </a:rPr>
              <a:t>&lt;нижний колонтитул&gt;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31D08A11-97CB-44E1-9F62-AE17FF581D3D}" type="slidenum">
              <a:rPr b="0" lang="ru-RU" sz="1400" spc="-1" strike="noStrike">
                <a:latin typeface="Arial"/>
              </a:rPr>
              <a:t>&lt;номер&gt;</a:t>
            </a:fld>
            <a:endParaRPr b="0" lang="ru-RU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Arial"/>
              </a:rPr>
              <a:t>&lt;дата/время&gt;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Arial"/>
              </a:rPr>
              <a:t>&lt;нижний колонтитул&gt;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9BB4F03-E865-4EEC-BCB9-AA5651BD7577}" type="slidenum">
              <a:rPr b="0" lang="ru-RU" sz="1400" spc="-1" strike="noStrike">
                <a:latin typeface="Arial"/>
              </a:rPr>
              <a:t>&lt;номер&gt;</a:t>
            </a:fld>
            <a:endParaRPr b="0" lang="ru-RU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t.me/vki_front" TargetMode="External"/><Relationship Id="rId2" Type="http://schemas.openxmlformats.org/officeDocument/2006/relationships/hyperlink" Target="https://codepen.io/dmitryweiner/pen/XWKxMWw?editors=0010" TargetMode="External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6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mobx.js.org/reactions.html" TargetMode="External"/><Relationship Id="rId2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ww.leighhalliday.com/mobx-async-actions" TargetMode="External"/><Relationship Id="rId2" Type="http://schemas.openxmlformats.org/officeDocument/2006/relationships/slideLayout" Target="../slideLayouts/slideLayout6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medium.com/@suraj.kc/mobx-strategies-with-react-hooks-3de23932cb8c" TargetMode="External"/><Relationship Id="rId2" Type="http://schemas.openxmlformats.org/officeDocument/2006/relationships/hyperlink" Target="https://dev.to/ryands17/using-mobx-with-react-hooks-52h5" TargetMode="External"/><Relationship Id="rId3" Type="http://schemas.openxmlformats.org/officeDocument/2006/relationships/hyperlink" Target="https://github.com/stolenng/react-hooks-mobx" TargetMode="External"/><Relationship Id="rId4" Type="http://schemas.openxmlformats.org/officeDocument/2006/relationships/slideLayout" Target="../slideLayouts/slideLayout6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codepen.io/dmitryweiner/pen/XWKxMWw?editors=0010" TargetMode="External"/><Relationship Id="rId2" Type="http://schemas.openxmlformats.org/officeDocument/2006/relationships/hyperlink" Target="https://codepen.io/dmitryweiner/pen/mdEzwBe?editors=0010" TargetMode="External"/><Relationship Id="rId3" Type="http://schemas.openxmlformats.org/officeDocument/2006/relationships/slideLayout" Target="../slideLayouts/slideLayout6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Observer_pattern" TargetMode="Externa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cdnjs.com/libraries/mobx" TargetMode="External"/><Relationship Id="rId2" Type="http://schemas.openxmlformats.org/officeDocument/2006/relationships/hyperlink" Target="https://cdnjs.cloudflare.com/ajax/libs/mobx/5.15.7/mobx.js" TargetMode="External"/><Relationship Id="rId3" Type="http://schemas.openxmlformats.org/officeDocument/2006/relationships/hyperlink" Target="https://cdnjs.cloudflare.com/ajax/libs/mobx-react/5.4.4/index.js" TargetMode="External"/><Relationship Id="rId4" Type="http://schemas.openxmlformats.org/officeDocument/2006/relationships/slideLayout" Target="../slideLayouts/slideLayout5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mobx.js.org/observable-state.html" TargetMode="External"/><Relationship Id="rId2" Type="http://schemas.openxmlformats.org/officeDocument/2006/relationships/slideLayout" Target="../slideLayouts/slideLayout5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504000" y="29858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6000" spc="-1" strike="noStrike">
                <a:latin typeface="Arial"/>
              </a:rPr>
              <a:t>React + MobX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504000" y="4505040"/>
            <a:ext cx="9071640" cy="1823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3200" spc="-1" strike="noStrike">
                <a:latin typeface="Arial"/>
              </a:rPr>
              <a:t>Дмитрий Вайнер</a:t>
            </a:r>
            <a:endParaRPr b="0" lang="ru-RU" sz="3200" spc="-1" strike="noStrike">
              <a:latin typeface="Arial"/>
            </a:endParaRPr>
          </a:p>
          <a:p>
            <a:pPr algn="ctr"/>
            <a:r>
              <a:rPr b="0" lang="ru-RU" sz="3200" spc="-1" strike="noStrike">
                <a:latin typeface="Arial"/>
                <a:hlinkClick r:id="rId1"/>
              </a:rPr>
              <a:t>https://t.me/vki_front</a:t>
            </a:r>
            <a:endParaRPr b="0" lang="ru-RU" sz="3200" spc="-1" strike="noStrike">
              <a:latin typeface="Arial"/>
            </a:endParaRPr>
          </a:p>
          <a:p>
            <a:pPr algn="ctr"/>
            <a:r>
              <a:rPr b="0" lang="ru-RU" sz="3200" spc="-1" strike="noStrike">
                <a:latin typeface="Arial"/>
                <a:hlinkClick r:id="rId2"/>
              </a:rPr>
              <a:t>Живой пример</a:t>
            </a:r>
            <a:endParaRPr b="0" lang="ru-RU" sz="3200" spc="-1" strike="noStrike">
              <a:latin typeface="Arial"/>
            </a:endParaRPr>
          </a:p>
          <a:p>
            <a:pPr algn="ctr"/>
            <a:endParaRPr b="0" lang="ru-RU" sz="3200" spc="-1" strike="noStrike">
              <a:latin typeface="Arial"/>
            </a:endParaRPr>
          </a:p>
        </p:txBody>
      </p:sp>
      <p:pic>
        <p:nvPicPr>
          <p:cNvPr id="242" name="" descr=""/>
          <p:cNvPicPr/>
          <p:nvPr/>
        </p:nvPicPr>
        <p:blipFill>
          <a:blip r:embed="rId3"/>
          <a:stretch/>
        </p:blipFill>
        <p:spPr>
          <a:xfrm>
            <a:off x="2736000" y="323280"/>
            <a:ext cx="4536000" cy="2484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503640" y="301320"/>
            <a:ext cx="906696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Watch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504360" y="1296000"/>
            <a:ext cx="9066960" cy="621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62" name="TextShape 3"/>
          <p:cNvSpPr txBox="1"/>
          <p:nvPr/>
        </p:nvSpPr>
        <p:spPr>
          <a:xfrm>
            <a:off x="503640" y="1768680"/>
            <a:ext cx="907128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Можно следить за изменениям стора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263" name="" descr=""/>
          <p:cNvPicPr/>
          <p:nvPr/>
        </p:nvPicPr>
        <p:blipFill>
          <a:blip r:embed="rId1"/>
          <a:stretch/>
        </p:blipFill>
        <p:spPr>
          <a:xfrm>
            <a:off x="16560" y="2715480"/>
            <a:ext cx="10079640" cy="318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503640" y="301320"/>
            <a:ext cx="906696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Watch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504360" y="1296000"/>
            <a:ext cx="9066960" cy="621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Реакции на изменения</a:t>
            </a:r>
            <a:endParaRPr b="0" lang="ru-RU" sz="3200" spc="-1" strike="noStrike"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Можно сделать computed в сторе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6d6f05"/>
                </a:solidFill>
                <a:latin typeface="Menlo"/>
                <a:ea typeface="Menlo"/>
              </a:rPr>
              <a:t>@computed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get 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squareCounter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()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return this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counter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*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counter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200" spc="-1" strike="noStrike"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enlo"/>
              </a:rPr>
              <a:t>Можно поставить обработчик на изменение опр. условий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when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2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() =&gt;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counter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 </a:t>
            </a:r>
            <a:r>
              <a:rPr b="0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0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2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() =&gt; </a:t>
            </a:r>
            <a:r>
              <a:rPr b="1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console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log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'Counter is negative'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ru-RU" sz="2200" spc="-1" strike="noStrike"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enlo"/>
              </a:rPr>
              <a:t>Можно поставить обработчик на изменение стора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constructor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()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autorun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(() =&gt; </a:t>
            </a:r>
            <a:r>
              <a:rPr b="1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console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log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'Autorun fired'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counter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50364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runInAction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503640" y="1768680"/>
            <a:ext cx="907128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Код, который точно должен выполняться </a:t>
            </a:r>
            <a:r>
              <a:rPr b="0" lang="ru-RU" sz="3200" spc="-1" strike="noStrike">
                <a:latin typeface="Arial"/>
              </a:rPr>
              <a:t>транзакционно, заворачивается в runInAction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Так писать не обязательно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  <a:hlinkClick r:id="rId1"/>
              </a:rPr>
              <a:t>Детальнее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50364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Функциональные компоненты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69" name="TextShape 2"/>
          <p:cNvSpPr txBox="1"/>
          <p:nvPr/>
        </p:nvSpPr>
        <p:spPr>
          <a:xfrm>
            <a:off x="503640" y="1768680"/>
            <a:ext cx="907128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Всё очень непросто: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  <a:hlinkClick r:id="rId1"/>
              </a:rPr>
              <a:t>https://medium.com/@suraj.kc/mobx-strategies-with-react-hooks-3de23932cb8c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  <a:hlinkClick r:id="rId2"/>
              </a:rPr>
              <a:t>https://dev.to/ryands17/using-mobx-with-react-hooks-52h5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  <a:hlinkClick r:id="rId3"/>
              </a:rPr>
              <a:t>Рабочий пример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50364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Задачи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71" name="TextShape 2"/>
          <p:cNvSpPr txBox="1"/>
          <p:nvPr/>
        </p:nvSpPr>
        <p:spPr>
          <a:xfrm>
            <a:off x="503640" y="1768680"/>
            <a:ext cx="907128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Пример: Стор со списком на MobX </a:t>
            </a:r>
            <a:r>
              <a:rPr b="0" lang="ru-RU" sz="3200" spc="-1" strike="noStrike">
                <a:latin typeface="Arial"/>
                <a:hlinkClick r:id="rId1"/>
              </a:rPr>
              <a:t>https://codepen.io/dmitryweiner/pen/XWKxMWw?editors=0010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Форкнуть </a:t>
            </a:r>
            <a:r>
              <a:rPr b="0" lang="ru-RU" sz="3200" spc="-1" strike="noStrike">
                <a:latin typeface="Arial"/>
                <a:hlinkClick r:id="rId2"/>
              </a:rPr>
              <a:t>https://codepen.io/dmitryweiner/pen/mdEzwBe?editors=0010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Починить лайки</a:t>
            </a:r>
            <a:endParaRPr b="0" lang="ru-RU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Прикрутить MobX (внимание, не работает с функциональными компонентами)</a:t>
            </a:r>
            <a:endParaRPr b="0" lang="ru-RU" sz="28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Идея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Декларативное объявление стора, экшенов, </a:t>
            </a:r>
            <a:r>
              <a:rPr b="0" lang="ru-RU" sz="3200" spc="-1" strike="noStrike">
                <a:latin typeface="Arial"/>
              </a:rPr>
              <a:t>вычислимых полей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Объявление зависимости компонента от </a:t>
            </a:r>
            <a:r>
              <a:rPr b="0" lang="ru-RU" sz="3200" spc="-1" strike="noStrike">
                <a:latin typeface="Arial"/>
              </a:rPr>
              <a:t>стора (для рендера при изменениях)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  <a:hlinkClick r:id="rId1"/>
              </a:rPr>
              <a:t>Паттерн наблюдатель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2"/>
          <a:stretch/>
        </p:blipFill>
        <p:spPr>
          <a:xfrm>
            <a:off x="0" y="5472000"/>
            <a:ext cx="10079640" cy="217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503640" y="301320"/>
            <a:ext cx="906588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Установка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503640" y="1557360"/>
            <a:ext cx="9065880" cy="49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Ставим MobX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i -D mobx mobx-react @babel/plugin-proposal-decorators</a:t>
            </a:r>
            <a:endParaRPr b="0" lang="ru-RU" sz="32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Babel.config.js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520067"/>
                </a:solidFill>
                <a:latin typeface="Menlo"/>
                <a:ea typeface="Menlo"/>
              </a:rPr>
              <a:t>plugins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: [</a:t>
            </a:r>
            <a:r>
              <a:rPr b="1" lang="ru-RU" sz="2400" spc="-1" strike="noStrike">
                <a:solidFill>
                  <a:srgbClr val="0f7003"/>
                </a:solidFill>
                <a:latin typeface="Menlo"/>
                <a:ea typeface="Menlo"/>
              </a:rPr>
              <a:t>'@babel/plugin-proposal-decorators'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, { "loose": false }],</a:t>
            </a:r>
            <a:endParaRPr b="0" lang="ru-RU" sz="24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tsconfig.json (если есть)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520067"/>
                </a:solidFill>
                <a:latin typeface="Menlo"/>
                <a:ea typeface="Menlo"/>
              </a:rPr>
              <a:t>"experimentalDecorators"</a:t>
            </a:r>
            <a:r>
              <a:rPr b="0" lang="ru-RU" sz="24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ru-RU" sz="2400" spc="-1" strike="noStrike">
                <a:solidFill>
                  <a:srgbClr val="00006d"/>
                </a:solidFill>
                <a:latin typeface="Menlo"/>
                <a:ea typeface="Menlo"/>
              </a:rPr>
              <a:t>true,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006d"/>
                </a:solidFill>
                <a:latin typeface="Menlo"/>
                <a:ea typeface="Menlo"/>
              </a:rPr>
              <a:t>"useDefineForClassFields": true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50364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Можно использовать CDN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503640" y="1768680"/>
            <a:ext cx="907128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  <a:hlinkClick r:id="rId1"/>
              </a:rPr>
              <a:t>https://cdnjs.com/libraries/mobx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Сама библиотека:</a:t>
            </a:r>
            <a:endParaRPr b="0" lang="ru-RU" sz="3200" spc="-1" strike="noStrike">
              <a:latin typeface="Arial"/>
            </a:endParaRPr>
          </a:p>
          <a:p>
            <a:r>
              <a:rPr b="0" lang="ru-RU" sz="3200" spc="-1" strike="noStrike">
                <a:latin typeface="Arial"/>
                <a:hlinkClick r:id="rId2"/>
              </a:rPr>
              <a:t>https://cdnjs.cloudflare.com/ajax/libs/mobx/5.15.7/mobx.js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Обвязка с React:</a:t>
            </a:r>
            <a:endParaRPr b="0" lang="ru-RU" sz="3200" spc="-1" strike="noStrike">
              <a:latin typeface="Arial"/>
            </a:endParaRPr>
          </a:p>
          <a:p>
            <a:r>
              <a:rPr b="0" lang="ru-RU" sz="3200" spc="-1" strike="noStrike">
                <a:latin typeface="Arial"/>
                <a:hlinkClick r:id="rId3"/>
              </a:rPr>
              <a:t>https://cdnjs.cloudflare.com/ajax/libs/mobx-react/5.4.4/index.js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50364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Основные декораторы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503640" y="1768680"/>
            <a:ext cx="907128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6000"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@observable – какое свойство стора может меняться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@observer – какой компонент слушает изменения стора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@action – метод изменения стора (транзакционный)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@compute – вычислимое свойство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@inject(«store») – указываем, какой стор мониторить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50364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Можно и без декораторов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503640" y="1769040"/>
            <a:ext cx="907128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6000"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mobx.decorate(Store, {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  </a:t>
            </a:r>
            <a:r>
              <a:rPr b="0" lang="ru-RU" sz="3200" spc="-1" strike="noStrike">
                <a:latin typeface="Arial"/>
              </a:rPr>
              <a:t>property: mobx.observable,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  </a:t>
            </a:r>
            <a:r>
              <a:rPr b="0" lang="ru-RU" sz="3200" spc="-1" strike="noStrike">
                <a:latin typeface="Arial"/>
              </a:rPr>
              <a:t>action: mobx.action,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  </a:t>
            </a:r>
            <a:r>
              <a:rPr b="0" lang="ru-RU" sz="3200" spc="-1" strike="noStrike">
                <a:latin typeface="Arial"/>
              </a:rPr>
              <a:t>compute: mobx.compute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})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какое свойство стора может меняться</a:t>
            </a:r>
            <a:endParaRPr b="0" lang="ru-RU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метод изменения стора</a:t>
            </a:r>
            <a:endParaRPr b="0" lang="ru-RU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Вычислимое свойство</a:t>
            </a:r>
            <a:endParaRPr b="0" lang="ru-RU" sz="28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mobxReact.observer(App) – какой компонент </a:t>
            </a:r>
            <a:r>
              <a:rPr b="0" lang="ru-RU" sz="3200" spc="-1" strike="noStrike">
                <a:latin typeface="Arial"/>
              </a:rPr>
              <a:t>слушает изменения стора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mobxReact.inject(«store»)(observer)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50364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makeAutoObservable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432000" y="1807560"/>
            <a:ext cx="907128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3000"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Можно все поля класса сделать observable, все методы сделать </a:t>
            </a:r>
            <a:r>
              <a:rPr b="0" lang="ru-RU" sz="3200" spc="-1" strike="noStrike">
                <a:latin typeface="Arial"/>
              </a:rPr>
              <a:t>actions c помощью </a:t>
            </a:r>
            <a:r>
              <a:rPr b="0" lang="ru-RU" sz="3200" spc="-1" strike="noStrike">
                <a:latin typeface="Arial"/>
                <a:hlinkClick r:id="rId1"/>
              </a:rPr>
              <a:t>makeAutoObservable</a:t>
            </a:r>
            <a:r>
              <a:rPr b="0" lang="ru-RU" sz="3200" spc="-1" strike="noStrike">
                <a:latin typeface="Arial"/>
              </a:rPr>
              <a:t>:</a:t>
            </a:r>
            <a:endParaRPr b="0" lang="ru-RU" sz="3200" spc="-1" strike="noStrike">
              <a:latin typeface="Arial"/>
            </a:endParaRPr>
          </a:p>
          <a:p>
            <a:r>
              <a:rPr b="0" lang="ru-RU" sz="2400" spc="-1" strike="noStrike">
                <a:latin typeface="Arial"/>
              </a:rPr>
              <a:t>class Timer {</a:t>
            </a:r>
            <a:endParaRPr b="0" lang="ru-RU" sz="2400" spc="-1" strike="noStrike">
              <a:latin typeface="Arial"/>
            </a:endParaRPr>
          </a:p>
          <a:p>
            <a:r>
              <a:rPr b="0" lang="ru-RU" sz="2400" spc="-1" strike="noStrike">
                <a:latin typeface="Arial"/>
              </a:rPr>
              <a:t>    </a:t>
            </a:r>
            <a:r>
              <a:rPr b="0" lang="ru-RU" sz="2400" spc="-1" strike="noStrike">
                <a:latin typeface="Arial"/>
              </a:rPr>
              <a:t>secondsPassed = 0</a:t>
            </a:r>
            <a:endParaRPr b="0" lang="ru-RU" sz="2400" spc="-1" strike="noStrike">
              <a:latin typeface="Arial"/>
            </a:endParaRPr>
          </a:p>
          <a:p>
            <a:r>
              <a:rPr b="0" lang="ru-RU" sz="2400" spc="-1" strike="noStrike">
                <a:latin typeface="Arial"/>
              </a:rPr>
              <a:t>    </a:t>
            </a:r>
            <a:r>
              <a:rPr b="0" lang="ru-RU" sz="2400" spc="-1" strike="noStrike">
                <a:latin typeface="Arial"/>
              </a:rPr>
              <a:t>constructor() {</a:t>
            </a:r>
            <a:endParaRPr b="0" lang="ru-RU" sz="2400" spc="-1" strike="noStrike">
              <a:latin typeface="Arial"/>
            </a:endParaRPr>
          </a:p>
          <a:p>
            <a:r>
              <a:rPr b="0" lang="ru-RU" sz="2400" spc="-1" strike="noStrike">
                <a:latin typeface="Arial"/>
              </a:rPr>
              <a:t>        </a:t>
            </a:r>
            <a:r>
              <a:rPr b="0" lang="ru-RU" sz="2400" spc="-1" strike="noStrike">
                <a:latin typeface="Arial"/>
              </a:rPr>
              <a:t>makeAutoObservable(this)</a:t>
            </a:r>
            <a:endParaRPr b="0" lang="ru-RU" sz="2400" spc="-1" strike="noStrike">
              <a:latin typeface="Arial"/>
            </a:endParaRPr>
          </a:p>
          <a:p>
            <a:r>
              <a:rPr b="0" lang="ru-RU" sz="2400" spc="-1" strike="noStrike">
                <a:latin typeface="Arial"/>
              </a:rPr>
              <a:t>    </a:t>
            </a:r>
            <a:r>
              <a:rPr b="0" lang="ru-RU" sz="2400" spc="-1" strike="noStrike">
                <a:latin typeface="Arial"/>
              </a:rPr>
              <a:t>}</a:t>
            </a:r>
            <a:endParaRPr b="0" lang="ru-RU" sz="2400" spc="-1" strike="noStrike">
              <a:latin typeface="Arial"/>
            </a:endParaRPr>
          </a:p>
          <a:p>
            <a:r>
              <a:rPr b="0" lang="ru-RU" sz="2400" spc="-1" strike="noStrike">
                <a:latin typeface="Arial"/>
              </a:rPr>
              <a:t>    </a:t>
            </a:r>
            <a:r>
              <a:rPr b="0" lang="ru-RU" sz="2400" spc="-1" strike="noStrike">
                <a:latin typeface="Arial"/>
              </a:rPr>
              <a:t>increase() {</a:t>
            </a:r>
            <a:endParaRPr b="0" lang="ru-RU" sz="2400" spc="-1" strike="noStrike">
              <a:latin typeface="Arial"/>
            </a:endParaRPr>
          </a:p>
          <a:p>
            <a:r>
              <a:rPr b="0" lang="ru-RU" sz="2400" spc="-1" strike="noStrike">
                <a:latin typeface="Arial"/>
              </a:rPr>
              <a:t>        </a:t>
            </a:r>
            <a:r>
              <a:rPr b="0" lang="ru-RU" sz="2400" spc="-1" strike="noStrike">
                <a:latin typeface="Arial"/>
              </a:rPr>
              <a:t>this.secondsPassed += 1</a:t>
            </a:r>
            <a:endParaRPr b="0" lang="ru-RU" sz="2400" spc="-1" strike="noStrike">
              <a:latin typeface="Arial"/>
            </a:endParaRPr>
          </a:p>
          <a:p>
            <a:r>
              <a:rPr b="0" lang="ru-RU" sz="2400" spc="-1" strike="noStrike">
                <a:latin typeface="Arial"/>
              </a:rPr>
              <a:t>    </a:t>
            </a:r>
            <a:r>
              <a:rPr b="0" lang="ru-RU" sz="2400" spc="-1" strike="noStrike">
                <a:latin typeface="Arial"/>
              </a:rPr>
              <a:t>}</a:t>
            </a:r>
            <a:endParaRPr b="0" lang="ru-RU" sz="2400" spc="-1" strike="noStrike">
              <a:latin typeface="Arial"/>
            </a:endParaRPr>
          </a:p>
          <a:p>
            <a:r>
              <a:rPr b="0" lang="ru-RU" sz="2400" spc="-1" strike="noStrike">
                <a:latin typeface="Arial"/>
              </a:rPr>
              <a:t>    </a:t>
            </a:r>
            <a:r>
              <a:rPr b="0" lang="ru-RU" sz="2400" spc="-1" strike="noStrike">
                <a:latin typeface="Arial"/>
              </a:rPr>
              <a:t>reset() {</a:t>
            </a:r>
            <a:endParaRPr b="0" lang="ru-RU" sz="2400" spc="-1" strike="noStrike">
              <a:latin typeface="Arial"/>
            </a:endParaRPr>
          </a:p>
          <a:p>
            <a:r>
              <a:rPr b="0" lang="ru-RU" sz="2400" spc="-1" strike="noStrike">
                <a:latin typeface="Arial"/>
              </a:rPr>
              <a:t>        </a:t>
            </a:r>
            <a:r>
              <a:rPr b="0" lang="ru-RU" sz="2400" spc="-1" strike="noStrike">
                <a:latin typeface="Arial"/>
              </a:rPr>
              <a:t>this.secondsPassed = 0</a:t>
            </a:r>
            <a:endParaRPr b="0" lang="ru-RU" sz="2400" spc="-1" strike="noStrike">
              <a:latin typeface="Arial"/>
            </a:endParaRPr>
          </a:p>
          <a:p>
            <a:r>
              <a:rPr b="0" lang="ru-RU" sz="2400" spc="-1" strike="noStrike">
                <a:latin typeface="Arial"/>
              </a:rPr>
              <a:t>    </a:t>
            </a:r>
            <a:r>
              <a:rPr b="0" lang="ru-RU" sz="2400" spc="-1" strike="noStrike">
                <a:latin typeface="Arial"/>
              </a:rPr>
              <a:t>}</a:t>
            </a:r>
            <a:endParaRPr b="0" lang="ru-RU" sz="2400" spc="-1" strike="noStrike">
              <a:latin typeface="Arial"/>
            </a:endParaRPr>
          </a:p>
          <a:p>
            <a:r>
              <a:rPr b="0" lang="ru-RU" sz="2400" spc="-1" strike="noStrike">
                <a:latin typeface="Arial"/>
              </a:rPr>
              <a:t>}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503640" y="301320"/>
            <a:ext cx="906696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Store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503640" y="1768680"/>
            <a:ext cx="9066960" cy="542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class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ObservableStore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ru-RU" sz="2200" spc="-1" strike="noStrike">
                <a:solidFill>
                  <a:srgbClr val="6d6f05"/>
                </a:solidFill>
                <a:latin typeface="Menlo"/>
                <a:ea typeface="Menlo"/>
              </a:rPr>
              <a:t>@observable 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counter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0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ru-RU" sz="2200" spc="-1" strike="noStrike">
                <a:solidFill>
                  <a:srgbClr val="6d6f05"/>
                </a:solidFill>
                <a:latin typeface="Menlo"/>
                <a:ea typeface="Menlo"/>
              </a:rPr>
              <a:t>@action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6d6f05"/>
                </a:solidFill>
                <a:latin typeface="Menlo"/>
                <a:ea typeface="Menlo"/>
              </a:rPr>
              <a:t>  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increment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()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counter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++;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ru-RU" sz="2200" spc="-1" strike="noStrike">
                <a:solidFill>
                  <a:srgbClr val="6d6f05"/>
                </a:solidFill>
                <a:latin typeface="Menlo"/>
                <a:ea typeface="Menlo"/>
              </a:rPr>
              <a:t>@action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6d6f05"/>
                </a:solidFill>
                <a:latin typeface="Menlo"/>
                <a:ea typeface="Menlo"/>
              </a:rPr>
              <a:t>  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decrement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()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counter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--;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503640" y="301320"/>
            <a:ext cx="906696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Использование в компоненте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503640" y="1768680"/>
            <a:ext cx="9066960" cy="542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9000"/>
          </a:bodyPr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Подключаем стор к компоненту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MainScreen </a:t>
            </a:r>
            <a:r>
              <a:rPr b="1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store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=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r>
              <a:rPr b="1" i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store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 /&gt;</a:t>
            </a:r>
            <a:endParaRPr b="0" lang="ru-RU" sz="2200" spc="-1" strike="noStrike"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enlo"/>
              </a:rPr>
              <a:t>Можно использовать &lt;Provider&gt; для прокидывания стора во все вложенные компоненты через react context</a:t>
            </a:r>
            <a:endParaRPr b="0" lang="ru-RU" sz="3200" spc="-1" strike="noStrike"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Menlo"/>
              </a:rPr>
              <a:t>В самом компоненте стор виден в пропсах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6d6f05"/>
                </a:solidFill>
                <a:latin typeface="Menlo"/>
                <a:ea typeface="Menlo"/>
              </a:rPr>
              <a:t>@inject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'store'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6d6f05"/>
                </a:solidFill>
                <a:latin typeface="Menlo"/>
                <a:ea typeface="Menlo"/>
              </a:rPr>
              <a:t>@observer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export default class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MainScreen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extends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Component&lt;MainScreenProps&gt;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ru-RU" sz="2200" spc="-1" strike="noStrike">
                <a:solidFill>
                  <a:srgbClr val="676834"/>
                </a:solidFill>
                <a:latin typeface="Menlo"/>
                <a:ea typeface="Menlo"/>
              </a:rPr>
              <a:t>render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()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return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View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View </a:t>
            </a:r>
            <a:r>
              <a:rPr b="1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style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=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styles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numberView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}&gt;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Text </a:t>
            </a:r>
            <a:r>
              <a:rPr b="1" lang="ru-RU" sz="2200" spc="-1" strike="noStrike">
                <a:solidFill>
                  <a:srgbClr val="0000fe"/>
                </a:solidFill>
                <a:latin typeface="Menlo"/>
                <a:ea typeface="Menlo"/>
              </a:rPr>
              <a:t>style</a:t>
            </a:r>
            <a:r>
              <a:rPr b="1" lang="ru-RU" sz="2200" spc="-1" strike="noStrike">
                <a:solidFill>
                  <a:srgbClr val="0f7003"/>
                </a:solidFill>
                <a:latin typeface="Menlo"/>
                <a:ea typeface="Menlo"/>
              </a:rPr>
              <a:t>=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r>
              <a:rPr b="0" lang="ru-RU" sz="2200" spc="-1" strike="noStrike">
                <a:solidFill>
                  <a:srgbClr val="377170"/>
                </a:solidFill>
                <a:latin typeface="Menlo"/>
                <a:ea typeface="Menlo"/>
              </a:rPr>
              <a:t>styles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number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}&gt;{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props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store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ru-RU" sz="2200" spc="-1" strike="noStrike">
                <a:solidFill>
                  <a:srgbClr val="520067"/>
                </a:solidFill>
                <a:latin typeface="Menlo"/>
                <a:ea typeface="Menlo"/>
              </a:rPr>
              <a:t>counter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}&lt;/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Text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&lt;/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View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ru-RU" sz="2200" spc="-1" strike="noStrike">
                <a:solidFill>
                  <a:srgbClr val="00006d"/>
                </a:solidFill>
                <a:latin typeface="Menlo"/>
                <a:ea typeface="Menlo"/>
              </a:rPr>
              <a:t>View</a:t>
            </a:r>
            <a:r>
              <a:rPr b="0" lang="ru-RU" sz="2200" spc="-1" strike="noStrike">
                <a:solidFill>
                  <a:srgbClr val="000000"/>
                </a:solidFill>
                <a:latin typeface="Menlo"/>
                <a:ea typeface="Menlo"/>
              </a:rPr>
              <a:t>&gt;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2020-11-09T10:55:38Z</dcterms:created>
  <dc:creator/>
  <dc:description/>
  <dc:language>ru-RU</dc:language>
  <cp:lastModifiedBy/>
  <dcterms:modified xsi:type="dcterms:W3CDTF">2020-11-09T19:53:49Z</dcterms:modified>
  <cp:revision>25</cp:revision>
  <dc:subject/>
  <dc:title>Forestbird</dc:title>
</cp:coreProperties>
</file>