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github.com/dmitryweiner/react-styling-components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styling-components/blob/main/src/components/Doggo/index.js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sass-lang.com/documentation" TargetMode="External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tyled-components/styled-components" TargetMode="External"/><Relationship Id="rId2" Type="http://schemas.openxmlformats.org/officeDocument/2006/relationships/hyperlink" Target="https://cssinjs.org/?v=v10.4.0" TargetMode="External"/><Relationship Id="rId3" Type="http://schemas.openxmlformats.org/officeDocument/2006/relationships/hyperlink" Target="https://github.com/gajus/babel-plugin-react-css-modules" TargetMode="External"/><Relationship Id="rId4" Type="http://schemas.openxmlformats.org/officeDocument/2006/relationships/hyperlink" Target="https://github.com/wix/stylable" TargetMode="External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/commit/6239e21136842fbd766e5594054cd4757eed1ead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91400" y="1951200"/>
            <a:ext cx="892656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Способы стилизации компонентов в React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949400" y="4663440"/>
            <a:ext cx="518256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https://github.com/dmitryweiner/react-styling-components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486400" y="3840480"/>
            <a:ext cx="4571640" cy="365724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504000" y="262440"/>
            <a:ext cx="907056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Хороший стиль создания компонентов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607932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Компонент лежит в src/components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Если у него будут свои стили и/или картинки, лучше создать ему отдельную папку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Файл компонента index.js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При импорте можно не писать index.js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Стили styles.css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Инкапсулируем стили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Смотреть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https://github.com/dmitryweiner/react-styling-components/blob/main/src/components/Doggo/index.js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Рядом с компонентом создаём styles.module.css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doggo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margin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px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border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px solid green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width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200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px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Импортируем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styles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'./styles.module.css'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 компоненте указываем класс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className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{styles.doggo}&gt;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4023360" y="3657600"/>
            <a:ext cx="5941800" cy="12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Плюсы и минусы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Стили лежат вместе с компонентом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Стили инкапсулированы и не влияют на другие компоненты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Стили лежат в отдельном файле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Условные стили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Может так получиться, что нам надо навешивать классы не всегда, а только при стечении определённых обстоятельств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Обычные классы или импортируемые стили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className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{condition ?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'active'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done ({doneCount})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80808"/>
                </a:solidFill>
                <a:latin typeface="Arial"/>
                <a:ea typeface="JetBrains Mono"/>
              </a:rPr>
              <a:t>Модульные стили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className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{condition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? styles.doggo 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null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Подключаем SASS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Установка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npm i -D sass-loader sass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webpack.config module → rules →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264eff"/>
                </a:solidFill>
                <a:latin typeface="JetBrains Mono"/>
                <a:ea typeface="JetBrains Mono"/>
              </a:rPr>
              <a:t>/\.(scss|css)$/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'style-loader'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loader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'css-loader'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options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sourceMap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importLoaders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},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// добавилась строка ниже</a:t>
            </a:r>
            <a:br/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loader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'sass-loader'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options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sourceMap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],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r>
              <a:rPr b="0" lang="en-US" sz="10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endParaRPr b="0" lang="en-US" sz="1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Делаем расширение файла стилей *.scss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Мощь SASS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280160"/>
            <a:ext cx="9070560" cy="59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Переменные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Вложенные конструкции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Миксины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$background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lightgray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$base-color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#c6538c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$dark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rgba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$base-color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0.7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$more-dark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rgba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$base-color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0.5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birdie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background-color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$background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color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$base-color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&amp;-wing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color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$dark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&amp;-tail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color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$more-dark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Альтернативные решения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Styled components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CSS-in-JS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React CSS modules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Stylable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596520"/>
            <a:ext cx="907020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Загрузка картинок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371600"/>
            <a:ext cx="9070200" cy="56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Простой способ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Картинку положить в ./public/images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img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="images/cat.png"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Немного сложнее, но правильнее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npm i -D file-loader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webpack.common.js → module → rules: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/\.(?:ico|gif|png|jpg|jpeg|webp|svg)$/i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loader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'file-loader'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options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'[path][name].[ext]'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context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'src'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prevent display of src/ in filename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Картинку положить рядом с компонентом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В компоненте: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cat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'./cat.jpg'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en-US" sz="24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//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img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{cat} /&gt;</a:t>
            </a:r>
            <a:endParaRPr b="0" lang="en-US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Демонстрация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1"/>
              </a:rPr>
              <a:t>https://github.com/dmitryweiner/html-chat/commit/6239e21136842fbd766e5594054cd4757eed1ead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7223760" y="1465200"/>
            <a:ext cx="2739960" cy="273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794520"/>
            <a:ext cx="9070560" cy="2743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504000" y="626760"/>
            <a:ext cx="9070560" cy="6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Самый простой способ стилизации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504000" y="1769040"/>
            <a:ext cx="9070560" cy="56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3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Заводим статический файл public/styles/main.css, который подключается в index.html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main.css заводим класс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ul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messages-list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margin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px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Навешиваем класс на компонент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MessagesList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extends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React.</a:t>
            </a:r>
            <a:r>
              <a:rPr b="0" lang="en-US" sz="24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Component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render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 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=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this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props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ul </a:t>
            </a:r>
            <a:r>
              <a:rPr b="1" i="1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className</a:t>
            </a:r>
            <a:r>
              <a:rPr b="1" i="1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="messages-list"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{</a:t>
            </a:r>
            <a:r>
              <a:rPr b="0" lang="en-US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messages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map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((message, index) =&gt; (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Message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nick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{message.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nick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message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{message.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message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en-US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key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{index}/&gt;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))}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ul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&gt;;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596520"/>
            <a:ext cx="90705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 и минусы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 надо думать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Не надо ничего ставить</a:t>
            </a: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Каждый раз надо придумывать новый класс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случайно стилизовать что-то другое (нет разделяемого пространства стилей)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Файл стилей разрастается неконтролируемо</a:t>
            </a:r>
            <a:endParaRPr b="0" lang="en-US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HTML и CSS жестоко разобщены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Инлайн стили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443520" y="1563480"/>
            <a:ext cx="9340200" cy="544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Инлайн стили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991080" y="1459800"/>
            <a:ext cx="4129200" cy="26546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5303520" y="3566160"/>
            <a:ext cx="3657240" cy="365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Плюсы и минусы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Инкапсулированы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Лежат рядом с компонентом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Нет каскадности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596520"/>
            <a:ext cx="9070560" cy="6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Способ посложнее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Ставим лоадеры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npm i -D style-loader css-loader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Добавляем лоадер стилей в webpack.config module-&gt;rules: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test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264eff"/>
                </a:solidFill>
                <a:latin typeface="JetBrains Mono"/>
                <a:ea typeface="JetBrains Mono"/>
              </a:rPr>
              <a:t>/\.(scss|css)$/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use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'style-loader'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loader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'css-loader'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options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sourceMap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true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en-US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importLoaders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en-US" sz="24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},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//{ loader: 'postcss-loader', options: { sourceMap: true } },</a:t>
            </a:r>
            <a:br/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    //{ loader: 'sass-loader', options: { sourceMap: true } },</a:t>
            </a:r>
            <a:br/>
            <a:r>
              <a:rPr b="0" i="1" lang="en-US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    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],</a:t>
            </a:r>
            <a:br/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},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Кладём стили рядом с компонентом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 самом компоненте подключаем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en-US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'./styles.css'</a:t>
            </a:r>
            <a:r>
              <a:rPr b="0" lang="en-US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201000" y="4960800"/>
            <a:ext cx="1571040" cy="125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96520"/>
            <a:ext cx="907056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Плюсы и минусы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Плюсы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Стили лежат вместе с компонентом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Минусы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Стили лежат в отдельном файле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По-прежнему нет изолированного пространства стилей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2020-10-11T17:00:01Z</dcterms:created>
  <dc:creator/>
  <dc:description/>
  <dc:language>en-US</dc:language>
  <cp:lastModifiedBy/>
  <dcterms:modified xsi:type="dcterms:W3CDTF">2020-10-15T19:11:37Z</dcterms:modified>
  <cp:revision>27</cp:revision>
  <dc:subject/>
  <dc:title>Nature Illustration</dc:title>
</cp:coreProperties>
</file>