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2D0CF0B-170B-427E-920F-3BF0A983F2C7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8193B2E-0940-4431-9922-9B67C36C2A10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5PhvaJfl3YGJ1Zt1bVtpxiCbRY64LQzr/view?usp=sharing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earn.javascript.ru/async-await" TargetMode="External"/><Relationship Id="rId2" Type="http://schemas.openxmlformats.org/officeDocument/2006/relationships/hyperlink" Target="https://learn.javascript.ru/promise" TargetMode="External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babel/babel/issues/8829#issuecomment-456524916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React async/await methods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032360" y="3655440"/>
            <a:ext cx="5183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3640" y="30132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Async await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769040"/>
            <a:ext cx="9068400" cy="48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503640" y="1368000"/>
            <a:ext cx="9068400" cy="59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Служат для избавления от promise hell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Синтаксический сахар для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промисов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Существует только в паре: метод объявляется асинхронным, в нем могут быть ожидания вызовов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 await можно сохранить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Оборачивается в try|catch для обработки ошибок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640" y="30132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Async await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3640" y="1769040"/>
            <a:ext cx="9068400" cy="48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03640" y="1368000"/>
            <a:ext cx="9068400" cy="59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720" y="1368000"/>
            <a:ext cx="5715000" cy="2736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137120" y="4320000"/>
            <a:ext cx="5654160" cy="2836080"/>
          </a:xfrm>
          <a:prstGeom prst="rect">
            <a:avLst/>
          </a:prstGeom>
          <a:ln>
            <a:noFill/>
          </a:ln>
        </p:spPr>
      </p:pic>
      <p:sp>
        <p:nvSpPr>
          <p:cNvPr id="130" name="Line 4"/>
          <p:cNvSpPr/>
          <p:nvPr/>
        </p:nvSpPr>
        <p:spPr>
          <a:xfrm>
            <a:off x="4104000" y="3672000"/>
            <a:ext cx="720000" cy="57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Из коробки не работает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Нужно поставить библиотеки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@babel/plugin-transform-runtime @babel/runtime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Добавить в конфиг babel.config.js</a:t>
            </a:r>
            <a:endParaRPr b="0" lang="ru-RU" sz="3200" spc="-1" strike="noStrike">
              <a:latin typeface="Arial"/>
            </a:endParaRPr>
          </a:p>
          <a:p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plugins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'@babel/plugin-transform-runtime'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regenerator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]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Рецепт </a:t>
            </a:r>
            <a:r>
              <a:rPr b="0" lang="ru-RU" sz="3200" spc="-1" strike="noStrike" u="sng">
                <a:uFillTx/>
                <a:latin typeface="Arial"/>
                <a:hlinkClick r:id="rId1"/>
              </a:rPr>
              <a:t>отсюда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2020-12-09T17:51:57Z</dcterms:created>
  <dc:creator/>
  <dc:description/>
  <dc:language>ru-RU</dc:language>
  <cp:lastModifiedBy/>
  <dcterms:modified xsi:type="dcterms:W3CDTF">2020-12-09T19:58:04Z</dcterms:modified>
  <cp:revision>8</cp:revision>
  <dc:subject/>
  <dc:title>Nature Illustration</dc:title>
</cp:coreProperties>
</file>