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6040" cy="5670000"/>
          </a:xfrm>
          <a:custGeom>
            <a:avLst/>
            <a:gdLst/>
            <a:ahLst/>
            <a:rect l="l" t="t" r="r" b="b"/>
            <a:pathLst>
              <a:path w="27992" h="15753">
                <a:moveTo>
                  <a:pt x="0" y="15752"/>
                </a:moveTo>
                <a:lnTo>
                  <a:pt x="0" y="0"/>
                </a:lnTo>
                <a:lnTo>
                  <a:pt x="27991" y="0"/>
                </a:lnTo>
                <a:lnTo>
                  <a:pt x="27991" y="10417"/>
                </a:lnTo>
                <a:lnTo>
                  <a:pt x="0" y="15752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096920" y="5853600"/>
            <a:ext cx="8979120" cy="1707480"/>
          </a:xfrm>
          <a:custGeom>
            <a:avLst/>
            <a:gdLst/>
            <a:ahLst/>
            <a:rect l="l" t="t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6040" cy="2012040"/>
          </a:xfrm>
          <a:custGeom>
            <a:avLst/>
            <a:gdLst/>
            <a:ahLst/>
            <a:rect l="l" t="t" r="r" b="b"/>
            <a:pathLst>
              <a:path w="27992" h="5592">
                <a:moveTo>
                  <a:pt x="0" y="5591"/>
                </a:moveTo>
                <a:lnTo>
                  <a:pt x="0" y="0"/>
                </a:lnTo>
                <a:lnTo>
                  <a:pt x="27991" y="0"/>
                </a:lnTo>
                <a:lnTo>
                  <a:pt x="27991" y="255"/>
                </a:lnTo>
                <a:lnTo>
                  <a:pt x="0" y="559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96920" y="5853600"/>
            <a:ext cx="8979120" cy="1707480"/>
          </a:xfrm>
          <a:custGeom>
            <a:avLst/>
            <a:gdLst/>
            <a:ahLst/>
            <a:rect l="l" t="t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0"/>
            <a:ext cx="10076040" cy="2012040"/>
          </a:xfrm>
          <a:custGeom>
            <a:avLst/>
            <a:gdLst/>
            <a:ahLst/>
            <a:rect l="l" t="t" r="r" b="b"/>
            <a:pathLst>
              <a:path w="27992" h="5592">
                <a:moveTo>
                  <a:pt x="0" y="5591"/>
                </a:moveTo>
                <a:lnTo>
                  <a:pt x="0" y="0"/>
                </a:lnTo>
                <a:lnTo>
                  <a:pt x="27991" y="0"/>
                </a:lnTo>
                <a:lnTo>
                  <a:pt x="27991" y="255"/>
                </a:lnTo>
                <a:lnTo>
                  <a:pt x="0" y="559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69120" y="1768680"/>
            <a:ext cx="9068040" cy="1416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1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148000" y="3533040"/>
            <a:ext cx="43261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react-i18n" TargetMode="External"/><Relationship Id="rId3" Type="http://schemas.openxmlformats.org/officeDocument/2006/relationships/hyperlink" Target="https://drive.google.com/file/d/1nK3kZRVVLEZEE43C8iM5EjPR0p20z2ya/view?usp=sharing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lingui/js-lingui" TargetMode="External"/><Relationship Id="rId2" Type="http://schemas.openxmlformats.org/officeDocument/2006/relationships/hyperlink" Target="https://lingui.js.org/tutorials/react.html" TargetMode="External"/><Relationship Id="rId3" Type="http://schemas.openxmlformats.org/officeDocument/2006/relationships/hyperlink" Target="https://github.com/stereobooster/react-lingui-example" TargetMode="External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react.i18next.com/" TargetMode="External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kazupon.github.io/vue-i18n/" TargetMode="External"/><Relationship Id="rId2" Type="http://schemas.openxmlformats.org/officeDocument/2006/relationships/hyperlink" Target="https://phrase.com/blog/posts/ultimate-guide-to-vue-localization-with-vue-i18n/" TargetMode="External"/><Relationship Id="rId3" Type="http://schemas.openxmlformats.org/officeDocument/2006/relationships/hyperlink" Target="https://habr.com/ru/post/509390/" TargetMode="External"/><Relationship Id="rId4" Type="http://schemas.openxmlformats.org/officeDocument/2006/relationships/hyperlink" Target="https://github.com/ngneat/transloco" TargetMode="External"/><Relationship Id="rId5" Type="http://schemas.openxmlformats.org/officeDocument/2006/relationships/hyperlink" Target="https://www.npmjs.com/package/i18n" TargetMode="External"/><Relationship Id="rId6" Type="http://schemas.openxmlformats.org/officeDocument/2006/relationships/hyperlink" Target="https://www.npmjs.com/package/koa-i18n" TargetMode="External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phrase.com/blog/posts/react-i18n-best-libraries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ormatjs.io/docs/getting-started/installation" TargetMode="External"/><Relationship Id="rId2" Type="http://schemas.openxmlformats.org/officeDocument/2006/relationships/hyperlink" Target="https://github.com/formatjs/formatjs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formatjs/formatjs/issues/243#issuecomment-165924794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formatjs.io/docs/getting-started/installation#adding-our-babel-plugintypescript-transformer-for-compilation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formatjs.io/docs/getting-started/message-extraction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20955000">
            <a:off x="496800" y="2999520"/>
            <a:ext cx="9068040" cy="21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7500" spc="-1" strike="noStrike">
                <a:solidFill>
                  <a:srgbClr val="000000"/>
                </a:solidFill>
                <a:latin typeface="Arial"/>
                <a:ea typeface="DejaVu Sans"/>
              </a:rPr>
              <a:t>React + i18n</a:t>
            </a:r>
            <a:br/>
            <a:r>
              <a:rPr b="1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br/>
            <a:r>
              <a:rPr b="1" lang="ru-RU" sz="3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3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dmitryweiner/react-i18n</a:t>
            </a:r>
            <a:endParaRPr b="0" lang="ru-RU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3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видео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20959200">
            <a:off x="613080" y="4702320"/>
            <a:ext cx="886644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4"/>
          <a:stretch/>
        </p:blipFill>
        <p:spPr>
          <a:xfrm rot="20827200">
            <a:off x="3214080" y="228960"/>
            <a:ext cx="2377800" cy="237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Библиотека lingui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yarn add --dev @lingui/cli @lingui/macro @babel/core babel-core@bridge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yarn add @lingui/react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,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tutorial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Демо-репозиторий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 .jslingui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"localeDir": "src/i18n/",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"srcPathDirs": ["src/"],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"format": "minimal",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"fallbackLocale": "ru",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"sourceLocale": "ru"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i18n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'@lingui/core'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I18nProvider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'@lingui/react'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Trans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'@lingui/react'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messagesEN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'../i18n/en/messages.json'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messagesRU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'../i18n/ru/messages.json'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i18n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load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'en'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messagesEN);</a:t>
            </a:r>
            <a:br/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i18n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activate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'en'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I18nProvider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i18n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i18n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Trans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id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="home.welcome"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values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"X Æ A-Xii"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Trans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id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="home.bye"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I18nProvider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504000" y="7200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Библиотека i18next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281160" y="1152000"/>
            <a:ext cx="432612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yarn add i18next react-i18next i18next-browser-languagedetector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148360" y="1296000"/>
            <a:ext cx="4326120" cy="59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i18n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'i18next'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initReactI18next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"react-i18next"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LanguageDetector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'i18next-browser-languagedetector'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i18n</a:t>
            </a:r>
            <a:br/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use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initReactI18next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use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LanguageDetector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init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we init with resources</a:t>
            </a:r>
            <a:br/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resources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translations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},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ru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translations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fallbackLng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'ru'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debug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have a common namespace used around the full app</a:t>
            </a:r>
            <a:br/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'translations'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defaultNS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'translations'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keySeparator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false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we use content as keys</a:t>
            </a:r>
            <a:br/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interpolation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escapeValue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false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not needed for react!!</a:t>
            </a:r>
            <a:br/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formatSeparator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','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react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wait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});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i18n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Оборачиваем в провайдер: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I18nextProvider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i18n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config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Component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I18nextProvider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Вывод сообщений: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Trans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'X Æ A-Xii'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}&gt;home.welcome&lt;/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Trans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Trans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&gt;home.bye&lt;/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Trans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 как в других фрейворках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Vue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https://kazupon.github.io/vue-i18n/</a:t>
            </a:r>
            <a:endParaRPr b="0" lang="ru-RU" sz="2800" spc="-1" strike="noStrike">
              <a:latin typeface="Arial"/>
            </a:endParaRPr>
          </a:p>
          <a:p>
            <a:pPr lvl="1" marL="864000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Как прикручивать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endParaRPr b="0" lang="ru-RU" sz="3200" spc="-1" strike="noStrike">
              <a:latin typeface="Arial"/>
            </a:endParaRPr>
          </a:p>
          <a:p>
            <a:pPr lvl="1" marL="864000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Встроено в сам фреймворк</a:t>
            </a:r>
            <a:endParaRPr b="0" lang="ru-RU" sz="2800" spc="-1" strike="noStrike">
              <a:latin typeface="Arial"/>
            </a:endParaRPr>
          </a:p>
          <a:p>
            <a:pPr lvl="1" marL="864000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https://github.com/ngneat/transloco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Node.js</a:t>
            </a:r>
            <a:endParaRPr b="0" lang="ru-RU" sz="3200" spc="-1" strike="noStrike">
              <a:latin typeface="Arial"/>
            </a:endParaRPr>
          </a:p>
          <a:p>
            <a:pPr lvl="1" marL="864000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https://www.npmjs.com/package/i18n</a:t>
            </a:r>
            <a:endParaRPr b="0" lang="ru-RU" sz="2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Koa:</a:t>
            </a:r>
            <a:endParaRPr b="0" lang="ru-RU" sz="3200" spc="-1" strike="noStrike">
              <a:latin typeface="Arial"/>
            </a:endParaRPr>
          </a:p>
          <a:p>
            <a:pPr lvl="1" marL="864000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https://www.npmjs.com/package/koa-i18n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Полезные ссылки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https://phrase.com/blog/posts/react-i18n-best-libraries/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Идея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иметь интерфейс на нескольких языках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язык интерфейса переключался легко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он подхватывался из настроек браузера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это встраивалось в реакт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088360" y="5760000"/>
            <a:ext cx="5255280" cy="200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react-intl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41280" y="170028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знакомый всем formatjs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react-intlS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Или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yarn add react-intl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Про formatjs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FormattedMessage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IntlProvider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'react-intl'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let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i18nConfig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locale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'ru'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"home.welcome"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"Добро пожаловать, {name}!"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"home.bye"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"Всего доброго!"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// в рендере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IntlProvider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locale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i18nConfig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locale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defaultLocale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i18nConfig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locale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messages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i18nConfig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// тут обычно App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FormattedMessage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id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="home.welcome"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values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"коллега"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FormattedMessage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id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="home.bye"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IntlProvider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Взаимодействие с Redux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Хорошее решение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ReactDOM.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render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Provider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store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{store}&gt;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ConnectedIntlProvider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Router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history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{createHistory()}&gt;{routes}&lt;/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ConnectedIntlProvider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document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getElementById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 APP_DOM_CONTAINER ));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Дополнительные компоненты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FormattedDate: Formats locale-specific dates.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ForrmattedTime: Formats locale-specific times.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FormattedRelative: Formats locale-specific relative durations.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FormattedNumber: Formats locale-specific numbers and decimals.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FormattedPlural: Formats locale-specific plurals and quantities.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Форматирование даты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944000" y="1296000"/>
            <a:ext cx="6154560" cy="60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Компиляция в webpack (быстрее)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Руководство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babel-plugin-react-intl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babel.config.js or .babelrc: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"plugins"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[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"react-intl"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"idInterpolationPattern"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"[sha512:contenthash:base64:6]"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"extractFromFormatMessageCall"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"ast"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]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 rot="20951400">
            <a:off x="140760" y="-231840"/>
            <a:ext cx="906804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503280" y="2021040"/>
            <a:ext cx="88660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432000" y="166320"/>
            <a:ext cx="90680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Полезности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93200" y="1728000"/>
            <a:ext cx="8866080" cy="55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Где хранить конфиги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Папка </a:t>
            </a: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i18l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в ./src/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Разбивать по локалям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Автосоздание списка сообщений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2020-11-16T14:32:52Z</dcterms:created>
  <dc:creator/>
  <dc:description/>
  <dc:language>ru-RU</dc:language>
  <cp:lastModifiedBy/>
  <dcterms:modified xsi:type="dcterms:W3CDTF">2020-11-16T19:43:24Z</dcterms:modified>
  <cp:revision>20</cp:revision>
  <dc:subject/>
  <dc:title>Progress</dc:title>
</cp:coreProperties>
</file>