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t.me/vki_front" TargetMode="External"/><Relationship Id="rId2" Type="http://schemas.openxmlformats.org/officeDocument/2006/relationships/hyperlink" Target="https://drive.google.com/file/d/12I8u2n432Qlt1BrhvjEiekC3iwfzxaLa/view?usp=sharing" TargetMode="External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reactjs.org/docs/composition-vs-inheritance.html" TargetMode="External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288000" y="1728000"/>
            <a:ext cx="8922240" cy="178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PingFang SC"/>
              </a:rPr>
              <a:t>React: rendering children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4032360" y="3854520"/>
            <a:ext cx="5178240" cy="96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Дмитрий Вайнер</a:t>
            </a:r>
            <a:endParaRPr b="0" lang="ru-RU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https://t.me/vki_front</a:t>
            </a:r>
            <a:endParaRPr b="0" lang="ru-RU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видео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301320"/>
            <a:ext cx="90709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Идея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04000" y="1768680"/>
            <a:ext cx="90709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 компонентах часто встречается повторяющийся код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Хорошо бы его вынести в отдельное место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Что если создать компонент, который оборачивает разный код в то самое повторяющееся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Это называется composition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301320"/>
            <a:ext cx="90709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Простой пример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04000" y="1562760"/>
            <a:ext cx="9070920" cy="534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0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Обёртка: оборачивает всё в рамочку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function </a:t>
            </a:r>
            <a:r>
              <a:rPr b="0" lang="ru-RU" sz="2400" spc="-1" strike="noStrike">
                <a:solidFill>
                  <a:srgbClr val="00627a"/>
                </a:solidFill>
                <a:latin typeface="JetBrains Mono"/>
                <a:ea typeface="JetBrains Mono"/>
              </a:rPr>
              <a:t>Border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(props) {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return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&lt;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div </a:t>
            </a:r>
            <a:r>
              <a:rPr b="0" lang="ru-RU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style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{{ 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border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'1px solid '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props.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color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}}&gt;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{</a:t>
            </a:r>
            <a:r>
              <a:rPr b="1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props.</a:t>
            </a:r>
            <a:r>
              <a:rPr b="1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children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&lt;/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div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);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endParaRPr b="0" lang="ru-RU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80808"/>
                </a:solidFill>
                <a:latin typeface="Arial"/>
                <a:ea typeface="JetBrains Mono"/>
              </a:rPr>
              <a:t>Компонент с обёрткой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function </a:t>
            </a:r>
            <a:r>
              <a:rPr b="0" lang="ru-RU" sz="2400" spc="-1" strike="noStrike">
                <a:solidFill>
                  <a:srgbClr val="00627a"/>
                </a:solidFill>
                <a:latin typeface="JetBrains Mono"/>
                <a:ea typeface="JetBrains Mono"/>
              </a:rPr>
              <a:t>Component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 {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return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&lt;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Border </a:t>
            </a:r>
            <a:r>
              <a:rPr b="0" lang="ru-RU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color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="blue"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Это текст в рамочке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&lt;/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Border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);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endParaRPr b="0" lang="ru-RU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JetBrains Mono"/>
                <a:hlinkClick r:id="rId1"/>
              </a:rPr>
              <a:t>Почитать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301320"/>
            <a:ext cx="90709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Можно менять пропсы у детей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04000" y="1440000"/>
            <a:ext cx="9070920" cy="59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8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Для этого нужно вызвать React.cloneElement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React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cloneElement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(props.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children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{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newProp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'new value'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})</a:t>
            </a:r>
            <a:endParaRPr b="0" lang="ru-RU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80808"/>
                </a:solidFill>
                <a:latin typeface="Arial"/>
                <a:ea typeface="JetBrains Mono"/>
              </a:rPr>
              <a:t>Совпадающие пропсы будут перетёрты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function </a:t>
            </a:r>
            <a:r>
              <a:rPr b="0" lang="ru-RU" sz="2400" spc="-1" strike="noStrike">
                <a:solidFill>
                  <a:srgbClr val="00627a"/>
                </a:solidFill>
                <a:latin typeface="JetBrains Mono"/>
                <a:ea typeface="JetBrains Mono"/>
              </a:rPr>
              <a:t>Border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(props) {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return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div </a:t>
            </a:r>
            <a:r>
              <a:rPr b="0" lang="ru-RU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style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{{ 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border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'1px solid '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props.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color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}}&gt;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{</a:t>
            </a:r>
            <a:r>
              <a:rPr b="0" lang="ru-RU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React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cloneElement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(props.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children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{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name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'Лупа'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})}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&lt;/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div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br/>
            <a:br/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function </a:t>
            </a:r>
            <a:r>
              <a:rPr b="0" lang="ru-RU" sz="2400" spc="-1" strike="noStrike">
                <a:solidFill>
                  <a:srgbClr val="00627a"/>
                </a:solidFill>
                <a:latin typeface="JetBrains Mono"/>
                <a:ea typeface="JetBrains Mono"/>
              </a:rPr>
              <a:t>Greeting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(props) {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return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span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&gt;Привет, {props.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name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}!&lt;/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span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br/>
            <a:br/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function </a:t>
            </a:r>
            <a:r>
              <a:rPr b="0" lang="ru-RU" sz="2400" spc="-1" strike="noStrike">
                <a:solidFill>
                  <a:srgbClr val="00627a"/>
                </a:solidFill>
                <a:latin typeface="JetBrains Mono"/>
                <a:ea typeface="JetBrains Mono"/>
              </a:rPr>
              <a:t>App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 {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return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Border </a:t>
            </a:r>
            <a:r>
              <a:rPr b="0" lang="ru-RU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color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="red"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&lt;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Greeting </a:t>
            </a:r>
            <a:r>
              <a:rPr b="0" lang="ru-RU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name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="Пупа"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/&gt;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&lt;/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Border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</TotalTime>
  <Application>LibreOffice/6.4.6.2$Linux_X86_64 LibreOffice_project/40$Build-2</Application>
  <Words>2476</Words>
  <Paragraphs>468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2020-05-20T13:46:46Z</dcterms:created>
  <dc:creator/>
  <dc:description/>
  <dc:language>ru-RU</dc:language>
  <cp:lastModifiedBy/>
  <dcterms:modified xsi:type="dcterms:W3CDTF">2020-12-02T19:24:15Z</dcterms:modified>
  <cp:revision>46</cp:revision>
  <dc:subject/>
  <dc:title>Nature Illustration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Произвольный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45</vt:i4>
  </property>
</Properties>
</file>