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actrouter.com/core/api/Hooks/useparams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reactrouter.com/web/example/nesting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reactrouter.com/web/example/auth-workflow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reactrouter.com/core/api/Hooks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reach.tech/router/api/Router" TargetMode="External"/><Relationship Id="rId2" Type="http://schemas.openxmlformats.org/officeDocument/2006/relationships/hyperlink" Target="https://router5.js.org/integration/with-react" TargetMode="External"/><Relationship Id="rId3" Type="http://schemas.openxmlformats.org/officeDocument/2006/relationships/hyperlink" Target="https://github.com/swipely/aviator" TargetMode="External"/><Relationship Id="rId4" Type="http://schemas.openxmlformats.org/officeDocument/2006/relationships/hyperlink" Target="https://reactrouter.com/web/api/MemoryRouter" TargetMode="External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learn-reactjs.ru/training-project/routing" TargetMode="External"/><Relationship Id="rId2" Type="http://schemas.openxmlformats.org/officeDocument/2006/relationships/hyperlink" Target="https://www.techiediaries.com/react/react-router-5-4-tutorial-examples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eactrouter.com/web/example/basic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37760" y="3767040"/>
            <a:ext cx="892620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React router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69440" y="5078880"/>
            <a:ext cx="518220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651760" y="22680"/>
            <a:ext cx="4479480" cy="33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Роуты с параметрами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так получиться, что мы захотим иметь в роуте параметр, что-то типа /chat/ID или /user/ID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="/user/:username"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{User} /&gt;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718560"/>
            <a:ext cx="90702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Получение доступа к параметрам роута в компоненте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роут был такой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="/user/:username"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{User} /&gt;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То в компоненте: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User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&lt;&gt;{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params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Если это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JetBrains Mono"/>
                <a:hlinkClick r:id="rId1"/>
              </a:rPr>
              <a:t>функциональный компонент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JetBrains Mono"/>
              </a:rPr>
              <a:t>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username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useParams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&lt;&gt;{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username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 перепутайте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07880" y="1420200"/>
            <a:ext cx="9466560" cy="60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withRouter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withRouter оборачивает указанный компонент и передаёт ему следующие props: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match: какой роут совпал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location: текущий URL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history: объект истории браузера (чтобы push или back)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474480"/>
            <a:ext cx="90702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Переход на другой URL в компоненте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57564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history.push(“роут”)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Компонент-класс: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onClick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'/login'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)}&gt;Login&lt;/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withRouter(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Функциональный компонент: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Login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history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onClick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{() =&gt;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'/login'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)}&gt;Login&lt;/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Вложенные роуты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Роуты могут быть вложены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Внутри компонента может быть сколько угодно &lt;Switch&gt;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62440"/>
            <a:ext cx="907020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Страницы только для авторизованных пользователей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Некоторые страницы хорошо бы защитить от просмотра неавторизованными пользователями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Редиректить на логин, если не авторизован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Как это сделать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?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Функциональные компоненты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функциональных компонентов всё упрощается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с использованием хуков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latin typeface="Arial"/>
                <a:ea typeface="DejaVu Sans"/>
              </a:rPr>
              <a:t>useHistory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latin typeface="Arial"/>
                <a:ea typeface="DejaVu Sans"/>
              </a:rPr>
              <a:t>useLocation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latin typeface="Arial"/>
                <a:ea typeface="DejaVu Sans"/>
              </a:rPr>
              <a:t>useParams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latin typeface="Arial"/>
                <a:ea typeface="DejaVu Sans"/>
              </a:rPr>
              <a:t>useRouteMatch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96520"/>
            <a:ext cx="9070200" cy="669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Альтернативные роутеры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https://reach.tech/router/api/Router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https://router5.js.org/integration/with-react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https://github.com/swipely/aviator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https://reactrouter.com/web/api/MemoryRouter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596520"/>
            <a:ext cx="9070200" cy="669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материалы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https://learn-reactjs.ru/training-project/routing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https://www.techiediaries.com/react/react-router-5-4-tutorial-examples/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96520"/>
            <a:ext cx="9070200" cy="669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в адресной строке у нас был осмысленный URL, соответствующий разным страницам веб-приложения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мы ходили между страницами, а приложение при этом не перезагружалось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работала кнопка назад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приложение могло редиректить на нужную страницу само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96520"/>
            <a:ext cx="9070200" cy="669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Этим занимается т.н. роутер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Он перехватывает изменение URL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Сообщает компонентам текущий URL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его произвольно менять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Рендерит компоненты в соответствии с URL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96520"/>
            <a:ext cx="9070200" cy="669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Рекомендую пользоваться библиотекой react-router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 к react-router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history для навигации по истории браузера (чтобы работала кнопка назад)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react-router-dom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62440"/>
            <a:ext cx="9070200" cy="1339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к главному компоненту App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src/index.js: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BrowserRouter as Router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'react-router-dom'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ReactDOM.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'root'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 App.js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Импортируем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Route,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Switch,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Redirect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'react-router-dom'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 рендере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='/home'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{Home}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='/appointments'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{Appointments}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from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='/'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='/home'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Route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20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Обязательный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path – на какой URL реагировать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 показывать: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– какой компонент показывать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children – набор компонентов</a:t>
            </a:r>
            <a:endParaRPr b="0" lang="ru-RU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render – вызвать метод рендера</a:t>
            </a:r>
            <a:endParaRPr b="0" lang="ru-RU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exact – требовать точного совпадения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sensitive – принимать во внимание регистр символов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strict – принимать во внимание слеши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использовать так: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='/home'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{Home} /&gt;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А можно и так: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='/home'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Home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Redirect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from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='/'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='/home'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Не обязательный!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from – какой урл редиректим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to – куда редиректим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Link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'react-router-dom';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Использование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="/home"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&gt;Домой&lt;/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Параметры</a:t>
            </a:r>
            <a:endParaRPr b="0" lang="ru-RU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to: URL куда идти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ru-RU" sz="2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212080" y="3854520"/>
            <a:ext cx="4867560" cy="370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2020-10-23T09:01:56Z</dcterms:created>
  <dc:creator/>
  <dc:description/>
  <dc:language>en-US</dc:language>
  <cp:lastModifiedBy/>
  <dcterms:modified xsi:type="dcterms:W3CDTF">2020-11-20T15:13:08Z</dcterms:modified>
  <cp:revision>29</cp:revision>
  <dc:subject/>
  <dc:title>Nature Illustration</dc:title>
</cp:coreProperties>
</file>