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itryweiner/react-expenses-control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patterns.com/" TargetMode="External"/><Relationship Id="rId2" Type="http://schemas.openxmlformats.org/officeDocument/2006/relationships/hyperlink" Target="https://github.com/typescript-cheatsheets/react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m0uRxCCno00" TargetMode="External"/><Relationship Id="rId4" Type="http://schemas.openxmlformats.org/officeDocument/2006/relationships/hyperlink" Target="https://fettblog.eu/typescript-react/componen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onium.com/articles/typescript-generic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arat/typescript-react/tree/master/01%20bootstrap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ettblog.eu/typescript-react/events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nnFactory/create-react-aapp-material-typescript-redux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00" y="1950480"/>
            <a:ext cx="8927280" cy="134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React: TypeScript + Functional components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4846320" y="3701880"/>
            <a:ext cx="518328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Дмитрий Вайнер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Тлг: vki_front</a:t>
            </a:r>
          </a:p>
          <a:p>
            <a:pPr algn="ctr">
              <a:lnSpc>
                <a:spcPct val="100000"/>
              </a:lnSpc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https://github.com/dmitryweiner/react-expenses-control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Полезные ссылки</a:t>
            </a: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https://github.com/typescript-cheatsheets/react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3"/>
              </a:rPr>
              <a:t>https://reactpatterns.com/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https://fettblog.eu/typescript-react/components/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FF"/>
                </a:solidFill>
                <a:latin typeface="Arial"/>
              </a:rPr>
              <a:t>Майк</a:t>
            </a:r>
            <a:r>
              <a:rPr lang="en-US" sz="3200" b="0" strike="noStrike" spc="-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FF"/>
                </a:solidFill>
                <a:latin typeface="Arial"/>
              </a:rPr>
              <a:t>Башуров</a:t>
            </a:r>
            <a:r>
              <a:rPr lang="en-US" sz="3200" b="0" strike="noStrike" spc="-1" dirty="0">
                <a:solidFill>
                  <a:srgbClr val="0000FF"/>
                </a:solidFill>
                <a:latin typeface="Arial"/>
              </a:rPr>
              <a:t> “</a:t>
            </a:r>
            <a:r>
              <a:rPr lang="en-US" sz="3200" b="0" strike="noStrike" spc="-1" dirty="0" err="1">
                <a:solidFill>
                  <a:srgbClr val="0000FF"/>
                </a:solidFill>
                <a:latin typeface="Arial"/>
              </a:rPr>
              <a:t>продвинутый</a:t>
            </a:r>
            <a:r>
              <a:rPr lang="en-US" sz="3200" b="0" strike="noStrike" spc="-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FF"/>
                </a:solidFill>
                <a:latin typeface="Arial"/>
              </a:rPr>
              <a:t>TypeScript”</a:t>
            </a:r>
            <a:r>
              <a:rPr lang="en-US" sz="3200" b="0" u="sng" strike="noStrike" spc="-1" dirty="0" err="1">
                <a:solidFill>
                  <a:srgbClr val="0000FF"/>
                </a:solidFill>
                <a:uFillTx/>
                <a:latin typeface="Arial"/>
                <a:hlinkClick r:id="rId5"/>
              </a:rPr>
              <a:t>https</a:t>
            </a: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5"/>
              </a:rPr>
              <a:t>://</a:t>
            </a:r>
            <a:r>
              <a:rPr lang="en-US" sz="3200" b="0" u="sng" strike="noStrike" spc="-1" dirty="0" err="1">
                <a:solidFill>
                  <a:srgbClr val="0000FF"/>
                </a:solidFill>
                <a:uFillTx/>
                <a:latin typeface="Arial"/>
                <a:hlinkClick r:id="rId5"/>
              </a:rPr>
              <a:t>www.youtube.com</a:t>
            </a: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5"/>
              </a:rPr>
              <a:t>/</a:t>
            </a:r>
            <a:r>
              <a:rPr lang="en-US" sz="3200" b="0" u="sng" strike="noStrike" spc="-1" dirty="0" err="1">
                <a:solidFill>
                  <a:srgbClr val="0000FF"/>
                </a:solidFill>
                <a:uFillTx/>
                <a:latin typeface="Arial"/>
                <a:hlinkClick r:id="rId5"/>
              </a:rPr>
              <a:t>watch?v</a:t>
            </a: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5"/>
              </a:rPr>
              <a:t>=m0uRxCCno00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TypeScript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Оборачиваем JS в строгую типизацию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Проверка ошибок на этапе компиляции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Автодополнение кода при печати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Фактический стандарт фронтенда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Бесконечно расширяемые типы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Дженерики </a:t>
            </a:r>
            <a:r>
              <a:rPr lang="en-US" sz="3200" b="0" strike="noStrike" spc="-1">
                <a:latin typeface="Arial"/>
                <a:hlinkClick r:id="rId2"/>
              </a:rPr>
              <a:t>https://canonium.com/articles/typescript-generics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Как начать писать на TypeScript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Лучше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сразу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создавать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проект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1" strike="noStrike" spc="-1" dirty="0" err="1">
                <a:latin typeface="Arial"/>
              </a:rPr>
              <a:t>npx</a:t>
            </a:r>
            <a:r>
              <a:rPr lang="en-US" sz="3200" b="1" strike="noStrike" spc="-1" dirty="0">
                <a:latin typeface="Arial"/>
              </a:rPr>
              <a:t> create-react-app my-app --template </a:t>
            </a:r>
            <a:r>
              <a:rPr lang="en-US" sz="3200" b="1" strike="noStrike" spc="-1" dirty="0" smtClean="0">
                <a:latin typeface="Arial"/>
              </a:rPr>
              <a:t>typescript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Настройка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вручную</a:t>
            </a:r>
            <a:r>
              <a:rPr lang="en-US" sz="3200" b="0" strike="noStrike" spc="-1" dirty="0">
                <a:latin typeface="Arial"/>
              </a:rPr>
              <a:t> React + </a:t>
            </a:r>
            <a:r>
              <a:rPr lang="en-US" sz="3200" b="0" strike="noStrike" spc="-1" dirty="0" err="1">
                <a:latin typeface="Arial"/>
              </a:rPr>
              <a:t>TypeScript</a:t>
            </a:r>
            <a:r>
              <a:rPr lang="en-US" sz="3200" b="0" strike="noStrike" spc="-1" dirty="0">
                <a:latin typeface="Arial"/>
              </a:rPr>
              <a:t> + </a:t>
            </a:r>
            <a:r>
              <a:rPr lang="en-US" sz="3200" b="0" strike="noStrike" spc="-1" dirty="0" err="1">
                <a:latin typeface="Arial"/>
              </a:rPr>
              <a:t>Webpack</a:t>
            </a:r>
            <a:r>
              <a:rPr lang="en-US" sz="3200" b="0" strike="noStrike" spc="-1" dirty="0">
                <a:latin typeface="Arial"/>
              </a:rPr>
              <a:t> + Babel </a:t>
            </a: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https://github.com/basarat/typescript-react/tree/master/01%20bootstrap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Типы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1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Элементарные типы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Строка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Число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Boolean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Типы разных объектов в приложении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Типы встроенных элементов и событий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Component, FC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HTMLElement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MouseEvent</a:t>
            </a: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HTMLAttributes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Типы компонентов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Функциональные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type AppProps = { message: string }; /* could also use interface */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const App = ({ message }: AppProps) =&gt; &lt;div&gt;{message}&lt;/div&gt;;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Классы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ea typeface="Droid Sans Fallback"/>
              </a:rPr>
              <a:t>class App extends Component&lt;</a:t>
            </a:r>
            <a:r>
              <a:rPr lang="en-US" sz="2400" b="0" strike="noStrike" spc="-1">
                <a:latin typeface="Arial"/>
              </a:rPr>
              <a:t>AppProps, AppState&gt; {}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Типы событий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2"/>
              </a:rPr>
              <a:t>https://fettblog.eu/typescript-react/events/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Общее нажатие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handleClick(event: MouseEvent) {}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Более строгое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handleClick(event: MouseEvent&lt;HTMLButtonElement&gt;) {}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Поддерживаемые события: AnimationEvent, ChangeEvent, ClipboardEvent, CompositionEvent, DragEvent, FocusEvent, FormEvent, KeyboardEvent, MouseEvent, PointerEvent, TouchEvent, TransitionEvent, WheelEvent.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Для всего остального: SyntheticEvent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Типы DOM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Общий тип HTMLElement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Частные типы: HTMLInputElement, HTMLButtonElement, HTMLInputElement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JSX: JSX.Element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React: React.ReactChildren, React.ReactNode, React.CSSProperties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Типы и хуки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 помощью дженериков типизируем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const [user, setUser] = React.useState&lt;IUser&gt;();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setUser(newUser);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Рефы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const ref1 = useRef&lt;HTMLElement&gt;(null!);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const ref2 = useRef&lt;HTMLElement | null&gt;(null);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Redux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Готовый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типизированный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проект</a:t>
            </a:r>
            <a:r>
              <a:rPr lang="en-US" sz="3200" b="0" strike="noStrike" spc="-1" dirty="0">
                <a:latin typeface="Arial"/>
              </a:rPr>
              <a:t> с </a:t>
            </a:r>
            <a:r>
              <a:rPr lang="en-US" sz="3200" b="0" strike="noStrike" spc="-1" dirty="0" err="1">
                <a:latin typeface="Arial"/>
              </a:rPr>
              <a:t>Redux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можно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смотреть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2"/>
              </a:rPr>
              <a:t>https://github.com/innFactory/create-react-aapp-material-typescript-redux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</a:t>
            </a:r>
          </a:p>
        </p:txBody>
      </p:sp>
      <p:pic>
        <p:nvPicPr>
          <p:cNvPr id="94" name="Рисунок 93"/>
          <p:cNvPicPr/>
          <p:nvPr/>
        </p:nvPicPr>
        <p:blipFill>
          <a:blip r:embed="rId3" cstate="print"/>
          <a:stretch/>
        </p:blipFill>
        <p:spPr>
          <a:xfrm>
            <a:off x="1524240" y="3840480"/>
            <a:ext cx="7071120" cy="49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275</Words>
  <Application>Microsoft Office PowerPoint</Application>
  <PresentationFormat>Произвольный</PresentationFormat>
  <Paragraphs>60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Illustration</dc:title>
  <dc:subject/>
  <dc:creator/>
  <dc:description/>
  <cp:lastModifiedBy>g</cp:lastModifiedBy>
  <cp:revision>19</cp:revision>
  <dcterms:created xsi:type="dcterms:W3CDTF">2020-09-15T16:33:30Z</dcterms:created>
  <dcterms:modified xsi:type="dcterms:W3CDTF">2020-09-16T05:21:17Z</dcterms:modified>
  <dc:language>en-US</dc:language>
</cp:coreProperties>
</file>