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html-chat" TargetMode="External"/><Relationship Id="rId3" Type="http://schemas.openxmlformats.org/officeDocument/2006/relationships/hyperlink" Target="https://drive.google.com/file/d/1Mn0m8suXs2Ll-K_a3w_8Gm4LO-9pHsje/view?usp=sharing" TargetMode="External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react-hook-form.com/" TargetMode="External"/><Relationship Id="rId2" Type="http://schemas.openxmlformats.org/officeDocument/2006/relationships/hyperlink" Target="https://redux-form.com/8.3.0/" TargetMode="External"/><Relationship Id="rId3" Type="http://schemas.openxmlformats.org/officeDocument/2006/relationships/hyperlink" Target="https://itnext.io/how-i-tried-to-validate-react-forms-with-hooks-31634fc5385b" TargetMode="External"/><Relationship Id="rId4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formik.org/docs/overview" TargetMode="External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Валидация в React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4896000"/>
            <a:ext cx="9070920" cy="16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https://github.com/dmitryweiner/html-chat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видео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4"/>
          <a:stretch/>
        </p:blipFill>
        <p:spPr>
          <a:xfrm>
            <a:off x="3312000" y="1440000"/>
            <a:ext cx="3475080" cy="317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Параметры &lt;Formik/&gt;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04000" y="1152000"/>
            <a:ext cx="9070920" cy="64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Formik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initialValues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 /* начальные параметры */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validate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{values =&gt;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/* функция валидации, возвращает объект с полями, соответствующими ошибкам */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onSubmit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{(values, { setSubmitting }) =&gt;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/* что делать при отправке формы */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{({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values, // текущие значения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errors, // ошибки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touched, // какие поля изменены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handleChange, // обработчик изменения поля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handleBlur, // обработчик ухода фокуса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handleSubmit, // обработчик отправки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isSubmitting // флаг отправки (не мгновенный процесс</a:t>
            </a:r>
            <a:br/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 =&gt; 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onSubmit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{handleSubmit}&gt;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)}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Formik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Начальные значения и валидация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initialValues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</a:t>
            </a:r>
            <a:br/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validate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{values =&gt;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errors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{};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(!values.nickname)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errors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'Введите никнейм'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(!values.password)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errors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'Введите пароль'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(values.password.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length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 </a:t>
            </a:r>
            <a:r>
              <a:rPr b="0" lang="ru-RU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errors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'Длина пароля должна быть больше 6 символов'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errors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Обработчик отправки onSubmit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асинхронно управлять флагом отправки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onSubmit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{(values, { setSubmitting }) =&gt;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sendData(values).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setSubmitting(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false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</a:t>
            </a:r>
            <a:br/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Блокируя при этом кнопку отправки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="submit"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disabled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{isSubmitting}&gt;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Submit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Отрисовка содержимого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Представляет собой функцию, возвращающую JSX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Formik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{({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values, // текущие значения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errors, // ошибки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touched, // какие поля изменены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handleChange, // обработчик изменения поля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handleBlur, // обработчик ухода фокуса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handleSubmit, // обработчик отправки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isSubmitting // флаг отправки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}) =&gt; &lt;&gt;...&lt;/&gt;}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Formik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Единичное поле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примера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{errors.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&amp;&amp; touched.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&amp;&amp; 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className=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"error"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&gt;{errors.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Никнейм:</a:t>
            </a:r>
            <a:r>
              <a:rPr b="0" lang="ru-RU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&amp;nbsp;</a:t>
            </a:r>
            <a:br/>
            <a:r>
              <a:rPr b="0" lang="ru-RU" sz="2400" spc="-1" strike="noStrike">
                <a:solidFill>
                  <a:srgbClr val="174be6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input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="text"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="nickname" </a:t>
            </a:r>
            <a:r>
              <a:rPr b="0" lang="ru-RU" sz="2400" spc="-1" strike="noStrike">
                <a:solidFill>
                  <a:srgbClr val="f10d0c"/>
                </a:solidFill>
                <a:latin typeface="JetBrains Mono"/>
                <a:ea typeface="JetBrains Mono"/>
              </a:rPr>
              <a:t>// важно задать имя или ID, иначе не работает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{values.nickname}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onChange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{handleChange}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onBlur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{handleBlur}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Альтернативные библиотеки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https://react-hook-form.com/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https://redux-form.com/8.3.0/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Самодельная валидация на хуках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 это такое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Форма ввода состоит из полей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поля можно вводить не всё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Правила заполнения формы – правила валидации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показывать пользователю, что не так как при отправке формы, так и при редактировании (чтобы сразу исправлял)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Методы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Велосипедный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Вручную организовываем проверку полей при отправке формы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Вручную показываем ошибки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Плюсы: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Правила могут быть любые (гибкость)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Минусы: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Много повторяющегося кода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Ошибки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Тяжело поддерживать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Методы реализации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3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Библиотечный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Подключаем библиотеку валидации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Правила формулируем в виде конфига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При отправке формы вызываем библиотеку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Получаем ошибки, показываем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Плюсы: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Меньше однотипного кода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Меньше ошибок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Легче поддерживать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Минусы: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Сложно, приходится думать и разбираться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Увеличивается размер бандла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Велосипедный способ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стейте есть валидируемое поле(поля)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Заводим ещё два свойства: флаг ошибки и сообщение об ошибке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isError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errorMessage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Заводим функцию validate(), которую вызываем при отправке формы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поле соответствует правилам, функция возвращает true, отправка формы продолжается дальше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нет, поднимаем флаг ошибки, заполняем сообщение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форме в зависимости от флага ошибки отображаем сообщение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04000" y="1296000"/>
            <a:ext cx="5039280" cy="59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ChatForm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React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constructor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super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(props);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title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validate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title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length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=== </a:t>
            </a:r>
            <a:r>
              <a:rPr b="0" lang="ru-RU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'Введите название чата'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false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handleSubmit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(event)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event.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preventDefault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validate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handleSubmit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title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title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152680" y="1368000"/>
            <a:ext cx="5718600" cy="59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title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error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=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&lt;&gt;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h4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&gt;Создание/редактирование чата&lt;/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h4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onSubmit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{e =&gt;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handleSubmit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(e)}&gt;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&gt;{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error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&amp;&amp;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span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style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{{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color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'red'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}}&gt;{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error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span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&gt;}&lt;/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Название чата: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input</a:t>
            </a:r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           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title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onChange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{event =&gt;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title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event.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target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value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label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type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="submit"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&gt;Сохранить&lt;/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button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form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&lt;/&gt;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Валидация формы регистрации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368000"/>
            <a:ext cx="9070920" cy="56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validate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length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=== </a:t>
            </a:r>
            <a:r>
              <a:rPr b="0" lang="ru-RU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'Введите никнейм'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false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length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=== </a:t>
            </a:r>
            <a:r>
              <a:rPr b="0" lang="ru-RU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'Введите пароль'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false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password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length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 </a:t>
            </a:r>
            <a:r>
              <a:rPr b="0" lang="ru-RU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7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setState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error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'Длина пароля должна быть больше 6 символов'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false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Библиотека Formik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238480" y="1446480"/>
            <a:ext cx="5968800" cy="596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и использование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formik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Formik }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'formik'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Использование</a:t>
            </a:r>
            <a:endParaRPr b="0" lang="ru-RU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Оборачиваем форму в &lt;Formik&gt;...&lt;/Formik&gt;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Задаём начальные значения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Задаём функцию валидации</a:t>
            </a:r>
            <a:endParaRPr b="0" lang="ru-RU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Задаём, что делать при отправке формы</a:t>
            </a:r>
            <a:endParaRPr b="0" lang="ru-RU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JetBrains Mono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2020-11-06T13:02:59Z</dcterms:created>
  <dc:creator/>
  <dc:description/>
  <dc:language>ru-RU</dc:language>
  <cp:lastModifiedBy/>
  <dcterms:modified xsi:type="dcterms:W3CDTF">2020-11-06T18:58:54Z</dcterms:modified>
  <cp:revision>18</cp:revision>
  <dc:subject/>
  <dc:title>Forestbird</dc:title>
</cp:coreProperties>
</file>