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jpeg" ContentType="image/jpe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://github.com/dmitryweiner/redux-toolkit-learning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router5.js.org/integration/with-redux" TargetMode="External"/><Relationship Id="rId2" Type="http://schemas.openxmlformats.org/officeDocument/2006/relationships/hyperlink" Target="https://medium.com/faceyspacey/pre-release-redux-first-router-a-step-beyond-redux-little-router-cd2716576aea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supasate/connected-react-router" TargetMode="External"/><Relationship Id="rId2" Type="http://schemas.openxmlformats.org/officeDocument/2006/relationships/hyperlink" Target="https://github.com/supasate/connected-react-router/issues/312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odesandbox.io/s/p2wp49mmp0?file=/redux/configureStore.js:456-491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reactrouter.com/web/example/auth-workflow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9240" y="3068640"/>
            <a:ext cx="8926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Redux + Router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345400" y="4528800"/>
            <a:ext cx="51829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http://github.com/dmitryweiner/redux-toolkit-learning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590480" y="218880"/>
            <a:ext cx="6666480" cy="219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Аутентификация: как делать (1)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280160"/>
            <a:ext cx="9070920" cy="62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Завести в стейте поле для хранения первоначального урла. Завести экшн, который меняет это поле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setRedirectPath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initialState</a:t>
            </a:r>
            <a:r>
              <a:rPr b="0" lang="en-US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// ...</a:t>
            </a:r>
            <a:br/>
            <a:r>
              <a:rPr b="0" lang="en-US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redirectPath</a:t>
            </a:r>
            <a:r>
              <a:rPr b="0" lang="en-US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br/>
            <a:r>
              <a:rPr b="0" lang="en-US" sz="2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При загрузке страницы вызывать экшн, проверяющий, не слетела ли аутентификация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selectCurrentPath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state =&gt;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location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pathname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//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path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useSelector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selectCurrentPath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useEffect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dispatch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authCheck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eslint-disable-next-line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 []);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Аутентификация: как делать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В экшене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authCheck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В случае успеха сохраняем, что пользователь залогинен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В случае неудачи редиректим на форму логина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authCheck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(path) =&gt; dispatch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setRedirectPath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(path);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check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setIsLogged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setRedirectPath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setIsNotLogged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dispatch(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'/auth'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Аутентификация: как делать (3)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При логине в экшене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authInit </a:t>
            </a: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если поле первоначального урла не пустое, редиректим туда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authInit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({nickname, password}) =&gt; (dispatch, getState)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authLoading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login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({nickname, password})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authDone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redirectPath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getState().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redirectPath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redirectPath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&amp;&amp;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redirectPath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!==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'/auth'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dispatch(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(getState().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redirectPath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dispatch(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setRedirectPath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 =&gt;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authError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getErrorMessage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(error))));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Универсальный обработчик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Можно сделать единый обработчик сбоя аутентификации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Ставить его в .catch() запросов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Это стоит делать в файлах слайсов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Альтернативы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Router5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REDUX-LITTLE-ROUTER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Должны одновременно работать: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Роутер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Redux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Должна быть возможность программно перейти по роуту внутри action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Считаем, что у нас уже стоит React и Redux (или даже Redux Toolkit)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Документация к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connected-react-router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Ставим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внимание к версиям, новейшие не заработали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  <a:ea typeface="DejaVu Sans"/>
              </a:rPr>
              <a:t>npm i -D connected-react-router@6.6.0 history@4.10.0 react-router-dom@5.0.0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Конфигурирование стора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9000"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простой Redux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(пример)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createStore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applyMiddleware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compose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"redux"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routerMiddleware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connectRouter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"connected-react-router"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createHistory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"history/createBrowserHistory"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rootReducer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"./rootReducer"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createHistory();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function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routerMiddlewaree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routerMiddleware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middlewares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[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routerMiddlewaree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store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createStore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connectRouter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)(rootReducer),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compose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applyMiddleware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(...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middlewares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Конфигурирование стора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920" cy="5636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используется Redux Toolkit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getDefaultMiddleware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'@reduxjs/toolkit'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counterReducer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'../features/counter/counterSlice'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listReducer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'../features/list/store'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routerMiddleware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connectRouter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'connected-react-router'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createBrowserHistory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'history'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createBrowserHistory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middleware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[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...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getDefaultMiddleware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thunk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routerMiddleware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reducer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connectRouter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counterReducer,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list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listReducer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middleware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index.js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ConnectedRouter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'connected-react-router'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'./app/store'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ReactDOM.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React.StrictMode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Provider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store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{store}&gt;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ConnectedRouter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App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ConnectedRouter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Provider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React.StrictMode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document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getElementById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'root'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="/auth"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&gt;Логин&lt;/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&gt;Регистрация&lt;/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="/auth"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AuthView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RegistrationView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from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="/auth"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Переход по роутам в action’е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1019376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Импортируем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push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'connected-react-router'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Вызываем dispatch(push(нужный роутер))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registrationInit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({nickname, password}) =&gt; dispatch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try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({nickname, password})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response.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registrationDone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(response)))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dispatch(</a:t>
            </a:r>
            <a:r>
              <a:rPr b="1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push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'/auth'</a:t>
            </a:r>
            <a:r>
              <a:rPr b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catch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dispatch(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registrationError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Аутентификация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Если устраивает постоянное введение пароля при каждом открытии страницы, можно сделать как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в примере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Но хорошо бы работало так: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Ввели логин и пароль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Кука сохранилась на сутки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При открытии страницы из App вызывается GET /auth (проверка)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Если 401 – сохраняем урл куда хотели, редиректим на авторизацию. После авторизации редиректим на сохранённый урл</a:t>
            </a:r>
            <a:endParaRPr b="0" lang="en-US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Если 200 – продолжаем обычную работу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2020-10-27T16:23:51Z</dcterms:created>
  <dc:creator/>
  <dc:description/>
  <dc:language>en-US</dc:language>
  <cp:lastModifiedBy/>
  <dcterms:modified xsi:type="dcterms:W3CDTF">2020-11-03T16:47:55Z</dcterms:modified>
  <cp:revision>12</cp:revision>
  <dc:subject/>
  <dc:title>Nature Illustration</dc:title>
</cp:coreProperties>
</file>