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00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00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00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00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00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00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00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00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redux-toolkit-learning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redux-toolkit.js.org/usage/usage-with-typescript" TargetMode="External"/><Relationship Id="rId2" Type="http://schemas.openxmlformats.org/officeDocument/2006/relationships/hyperlink" Target="https://www.mattbutton.com/redux-made-easy-with-redux-toolkit-and-typescript/" TargetMode="External"/><Relationship Id="rId3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redux-toolkit.js.org/tutorials/advanced-tutorial" TargetMode="External"/><Relationship Id="rId2" Type="http://schemas.openxmlformats.org/officeDocument/2006/relationships/hyperlink" Target="https://redux-toolkit.js.org/api/createslice" TargetMode="External"/><Relationship Id="rId3" Type="http://schemas.openxmlformats.org/officeDocument/2006/relationships/hyperlink" Target="https://en.wikipedia.org/wiki/Domain-driven_design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dux-toolkit.js.org/introduction/quick-start" TargetMode="External"/><Relationship Id="rId2" Type="http://schemas.openxmlformats.org/officeDocument/2006/relationships/hyperlink" Target="https://redux-toolkit.js.org/tutorials/basic-tutorial" TargetMode="External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-73080"/>
            <a:ext cx="907092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0080"/>
                </a:solidFill>
                <a:latin typeface="Arial"/>
                <a:ea typeface="DejaVu Sans"/>
              </a:rPr>
              <a:t>React Redux: продвинутый способ организации стора с помощью redux-toolkit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4000" y="4289040"/>
            <a:ext cx="907092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https://github.com/dmitryweiner/redux-toolkit-learning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8" name="Рисунок 194" descr=""/>
          <p:cNvPicPr/>
          <p:nvPr/>
        </p:nvPicPr>
        <p:blipFill>
          <a:blip r:embed="rId3"/>
          <a:stretch/>
        </p:blipFill>
        <p:spPr>
          <a:xfrm>
            <a:off x="146520" y="1298520"/>
            <a:ext cx="3308760" cy="3308760"/>
          </a:xfrm>
          <a:prstGeom prst="rect">
            <a:avLst/>
          </a:prstGeom>
          <a:ln>
            <a:noFill/>
          </a:ln>
        </p:spPr>
      </p:pic>
      <p:pic>
        <p:nvPicPr>
          <p:cNvPr id="269" name="Рисунок 195" descr=""/>
          <p:cNvPicPr/>
          <p:nvPr/>
        </p:nvPicPr>
        <p:blipFill>
          <a:blip r:embed="rId4"/>
          <a:stretch/>
        </p:blipFill>
        <p:spPr>
          <a:xfrm>
            <a:off x="7041960" y="1602000"/>
            <a:ext cx="3038400" cy="30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Простейший счётчик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04000" y="1368000"/>
            <a:ext cx="9070920" cy="59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createSlice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'@reduxjs/toolkit'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counterSlice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createSlice({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'counter'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initialState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reducers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increment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state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+=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decrement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state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-=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increment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decrement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counterSlice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counterSlice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.reducer;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Экшен с параметрами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Иногда нужно передавать параметры в экшн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incrementByAmount: (state, action)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+= action.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payload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 редьюсеров к стору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 createStore надо использовать configureStore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'@reduxjs/toolkit'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counterReducer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'../features/counter/counterSlice'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configureStore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reducer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counterReducer,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4000" y="596160"/>
            <a:ext cx="90720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Слайс с обращением к сети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504000" y="1367640"/>
            <a:ext cx="9072000" cy="59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export const </a:t>
            </a:r>
            <a:r>
              <a:rPr b="1" i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fetcherSlice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createSlice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'fetcher'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initialState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apiState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getInitialApiState()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reducers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676834"/>
                </a:solidFill>
                <a:latin typeface="Menlo"/>
                <a:ea typeface="Menlo"/>
              </a:rPr>
              <a:t>loading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state =&gt;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state.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apiState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= getLoadingApiState();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676834"/>
                </a:solidFill>
                <a:latin typeface="Menlo"/>
                <a:ea typeface="Menlo"/>
              </a:rPr>
              <a:t>received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(state, action) =&gt;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state.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apiState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= getResultApiState(action.</a:t>
            </a:r>
            <a:r>
              <a:rPr b="0" i="1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payload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676834"/>
                </a:solidFill>
                <a:latin typeface="Menlo"/>
                <a:ea typeface="Menlo"/>
              </a:rPr>
              <a:t>errored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(state, action) =&gt;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state.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apiState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= getErroredApiState(action.</a:t>
            </a:r>
            <a:r>
              <a:rPr b="0" i="1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payload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596160"/>
            <a:ext cx="90720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 компоненте вызываем fetchData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1295640"/>
            <a:ext cx="1044036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export const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fetchData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() =&gt;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async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dispatch =&gt; { // функция функции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dispatch(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loading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try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fetch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"https://jsonplaceholder.typicode.com/todos/1"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if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(!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ok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throw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Error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statusText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responseData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await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json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dispatch(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received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responseData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catch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dispatch(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errored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(e.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596160"/>
            <a:ext cx="90720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стора с thunk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4000" y="1768680"/>
            <a:ext cx="90720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400" spc="-1" strike="noStrike">
                <a:solidFill>
                  <a:srgbClr val="377170"/>
                </a:solidFill>
                <a:latin typeface="Menlo"/>
                <a:ea typeface="Menlo"/>
              </a:rPr>
              <a:t>middleware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= [...</a:t>
            </a:r>
            <a:r>
              <a:rPr b="0" i="1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getDefaultMiddleware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({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thunk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true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})];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6d"/>
                </a:solidFill>
                <a:latin typeface="Menlo"/>
                <a:ea typeface="Menlo"/>
              </a:rPr>
              <a:t>export default </a:t>
            </a:r>
            <a:r>
              <a:rPr b="0" i="1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configureStore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({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reducer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counterReducer,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400" spc="-1" strike="noStrike">
                <a:solidFill>
                  <a:srgbClr val="520067"/>
                </a:solidFill>
                <a:latin typeface="Menlo"/>
                <a:ea typeface="Menlo"/>
              </a:rPr>
              <a:t>fetcher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: fetcherReducer,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377170"/>
                </a:solidFill>
                <a:latin typeface="Menlo"/>
                <a:ea typeface="Menlo"/>
              </a:rPr>
              <a:t>middleware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596160"/>
            <a:ext cx="90720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TypeScript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097280" y="1828800"/>
            <a:ext cx="8493480" cy="22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1"/>
              </a:rPr>
              <a:t>Руководство</a:t>
            </a:r>
            <a:endParaRPr b="0" lang="en-U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Вывод типа стора по факту:</a:t>
            </a:r>
            <a:endParaRPr b="0" lang="en-U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export type RootState = ReturnType&lt;typeof store.getState&gt;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2"/>
              </a:rPr>
              <a:t>Неплохое руководство</a:t>
            </a:r>
            <a:endParaRPr b="0" lang="en-U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Схема работы Redux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1" name="Рисунок 197" descr=""/>
          <p:cNvPicPr/>
          <p:nvPr/>
        </p:nvPicPr>
        <p:blipFill>
          <a:blip r:embed="rId1"/>
          <a:stretch/>
        </p:blipFill>
        <p:spPr>
          <a:xfrm>
            <a:off x="1080720" y="1238400"/>
            <a:ext cx="8206560" cy="616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657360"/>
            <a:ext cx="90709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Redux напоминает машину Тьюринга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Конечный автомат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 набором состояний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 переходами между ними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Состояния – state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Переходы: actions → reducers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4" name="Рисунок 200" descr=""/>
          <p:cNvPicPr/>
          <p:nvPr/>
        </p:nvPicPr>
        <p:blipFill>
          <a:blip r:embed="rId1"/>
          <a:stretch/>
        </p:blipFill>
        <p:spPr>
          <a:xfrm>
            <a:off x="144000" y="4896000"/>
            <a:ext cx="3383280" cy="2661840"/>
          </a:xfrm>
          <a:prstGeom prst="rect">
            <a:avLst/>
          </a:prstGeom>
          <a:ln>
            <a:noFill/>
          </a:ln>
        </p:spPr>
      </p:pic>
      <p:pic>
        <p:nvPicPr>
          <p:cNvPr id="275" name="Рисунок 201" descr=""/>
          <p:cNvPicPr/>
          <p:nvPr/>
        </p:nvPicPr>
        <p:blipFill>
          <a:blip r:embed="rId2"/>
          <a:stretch/>
        </p:blipFill>
        <p:spPr>
          <a:xfrm>
            <a:off x="6912000" y="1296000"/>
            <a:ext cx="3103560" cy="422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Redux из шаблона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create-react-app my-app --template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redux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Настроен стор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Комбинирует редьюсеры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Редьюсер формлен в виде слайса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подробнее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о методе createSlice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Слайс это как бы модуль, в котором есть экшены и редьюсеры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Идеология разделения на фичи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DDD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Сильно напоминает Vuex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04000" y="59652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в существущий проект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Как с этим работать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@reduxjs/toolkit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приложения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1769040"/>
            <a:ext cx="5713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DDD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Компоненты мыслятся как фичи: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Представление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Слайс (экшены и редьюсеры)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82" name="Рисунок 208" descr=""/>
          <p:cNvPicPr/>
          <p:nvPr/>
        </p:nvPicPr>
        <p:blipFill>
          <a:blip r:embed="rId1"/>
          <a:stretch/>
        </p:blipFill>
        <p:spPr>
          <a:xfrm>
            <a:off x="6035040" y="1726200"/>
            <a:ext cx="4336920" cy="38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Особенности: мутации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экшенах поля стейта пересоздаются (хотя и выглядит как state.value = newValue)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Т.е. это синтаксический сахар для записи: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state = { …state, value: newValue 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Особенности: экспорт экшенов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Экспортируем явно: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increment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decrement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incrementByAmount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counterSlice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actions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создать производный экшен: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incrementAsync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amount =&gt; dispatch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setTimeout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dispatch(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incrementByAmount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(amount));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},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Особенности: селекторы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Селекторы лежат в файле слайса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завести просто функцию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The function below is called a selector and allows us to select a value from</a:t>
            </a:r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the state. Selectors can also be defined inline where they're used instead of</a:t>
            </a:r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in the slice file. For example: `useSelector((state) =&gt; state.counter.value)`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const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selectCount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state =&gt; state.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counter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сделать мемоизированный селектор через createSelector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Application>LibreOffice/6.1.5.2$Linux_X86_64 LibreOffice_project/10$Build-2</Application>
  <Words>439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2020-05-31T14:59:56Z</dcterms:created>
  <dc:creator/>
  <dc:description/>
  <dc:language>en-US</dc:language>
  <cp:lastModifiedBy/>
  <dcterms:modified xsi:type="dcterms:W3CDTF">2020-10-12T18:29:06Z</dcterms:modified>
  <cp:revision>34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