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5708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63768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63768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08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768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768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5708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3768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3768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570680A2-E87C-4790-94E2-AAE2E5A23DC3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DD5FA5E-5D2D-4989-B118-2CC8B4B5D096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" y="180000"/>
            <a:ext cx="9716760" cy="125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7559280" y="6840000"/>
            <a:ext cx="2517480" cy="53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899640" y="6840000"/>
            <a:ext cx="6477120" cy="537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179640" y="6840000"/>
            <a:ext cx="537480" cy="537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5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59640" y="360000"/>
            <a:ext cx="935676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Транспиляция с помощью Babel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59640" y="1980000"/>
            <a:ext cx="917676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907560" y="1564920"/>
            <a:ext cx="7657200" cy="142128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359640" y="2952000"/>
            <a:ext cx="9176760" cy="37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Старые браузеры не поддерживают новые ES6 фичи: классы, стрелочные функции и т. д.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InternetExplorer ведет себя странно.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Установка для Webpack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npm install -D babel-loader @babel/core @babel/preset-env webpack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359640" y="4943160"/>
            <a:ext cx="4677480" cy="302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59640" y="360000"/>
            <a:ext cx="935676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Транспиляция с помощью Babel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59640" y="1980000"/>
            <a:ext cx="917676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59640" y="2952000"/>
            <a:ext cx="9176760" cy="37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2680" y="1512000"/>
            <a:ext cx="5518440" cy="359784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5395680" y="2592000"/>
            <a:ext cx="4753080" cy="491148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1800" y="5255640"/>
            <a:ext cx="2875320" cy="230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59640" y="360000"/>
            <a:ext cx="935676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Транспиляция с помощью Babel: наследование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59640" y="1980000"/>
            <a:ext cx="917676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59640" y="2952000"/>
            <a:ext cx="9176760" cy="37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0" y="1440000"/>
            <a:ext cx="8078760" cy="179784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3680" y="3888000"/>
            <a:ext cx="9991080" cy="366948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7003800" y="2520000"/>
            <a:ext cx="2875320" cy="230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59640" y="360000"/>
            <a:ext cx="935676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Транспиляция с помощью TypeScript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	</a:t>
            </a:r>
            <a:endParaRPr b="0" lang="en-US" sz="3200" spc="-1" strike="noStrike">
              <a:latin typeface="Source Sans Pro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59640" y="1980000"/>
            <a:ext cx="917676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Source Sans Pro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Source Sans Pro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59640" y="2952000"/>
            <a:ext cx="9176760" cy="37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Source Sans Pro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Source Sans Pro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431640" y="1584000"/>
            <a:ext cx="375660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https://www.typescriptlang.org/play/</a:t>
            </a:r>
            <a:endParaRPr b="0" lang="en-US" sz="1800" spc="-1" strike="noStrike">
              <a:latin typeface="Source Sans Pro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Source Sans Pro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0" y="1864800"/>
            <a:ext cx="4771800" cy="302904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4821480" y="4824000"/>
            <a:ext cx="5258520" cy="273348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7343280" y="1532880"/>
            <a:ext cx="2509920" cy="177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59640" y="360000"/>
            <a:ext cx="935676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Транспиляция с помощью TypeScript: наследование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	</a:t>
            </a:r>
            <a:endParaRPr b="0" lang="en-US" sz="3200" spc="-1" strike="noStrike">
              <a:latin typeface="Source Sans Pro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59640" y="1980000"/>
            <a:ext cx="917676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Source Sans Pro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Source Sans Pro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59640" y="2952000"/>
            <a:ext cx="9176760" cy="37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Source Sans Pro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Source Sans Pro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97000" y="1728000"/>
            <a:ext cx="7476120" cy="165384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215640" y="4392360"/>
            <a:ext cx="9001800" cy="30214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7271280" y="1584000"/>
            <a:ext cx="2509920" cy="177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2020-10-08T11:00:54Z</dcterms:created>
  <dc:creator/>
  <dc:description/>
  <dc:language>en-US</dc:language>
  <cp:lastModifiedBy/>
  <dcterms:modified xsi:type="dcterms:W3CDTF">2020-10-08T11:01:55Z</dcterms:modified>
  <cp:revision>2</cp:revision>
  <dc:subject/>
  <dc:title>Alizarin</dc:title>
</cp:coreProperties>
</file>