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2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6.xml.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_rels/presentation.xml.rels" ContentType="application/vnd.openxmlformats-package.relationships+xml"/>
  <Override PartName="/ppt/media/image11.png" ContentType="image/png"/>
  <Override PartName="/ppt/media/image1.jpeg" ContentType="image/jpeg"/>
  <Override PartName="/ppt/media/image2.jpeg" ContentType="image/jpeg"/>
  <Override PartName="/ppt/media/image3.jpeg" ContentType="image/jpeg"/>
  <Override PartName="/ppt/media/image6.png" ContentType="image/png"/>
  <Override PartName="/ppt/media/image4.jpeg" ContentType="image/jpeg"/>
  <Override PartName="/ppt/media/image7.png" ContentType="image/png"/>
  <Override PartName="/ppt/media/image5.png" ContentType="image/png"/>
  <Override PartName="/ppt/media/image8.png" ContentType="image/png"/>
  <Override PartName="/ppt/media/image10.png" ContentType="image/png"/>
  <Override PartName="/ppt/media/image9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dmitryweiner/html-chat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chrome.google.com/webstore/detail/react-developer-tools/fmkadmapgofadopljbjfkapdkoienihi?hl=ru" TargetMode="External"/><Relationship Id="rId2" Type="http://schemas.openxmlformats.org/officeDocument/2006/relationships/hyperlink" Target="https://addons.mozilla.org/en-US/firefox/addon/react-devtools/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reactjs.org/docs/typechecking-with-proptypes.html" TargetMode="External"/><Relationship Id="rId2" Type="http://schemas.openxmlformats.org/officeDocument/2006/relationships/hyperlink" Target="https://github.com/axios/axios" TargetMode="External"/><Relationship Id="rId3" Type="http://schemas.openxmlformats.org/officeDocument/2006/relationships/hyperlink" Target="https://learn.javascript.ru/fetch" TargetMode="External"/><Relationship Id="rId4" Type="http://schemas.openxmlformats.org/officeDocument/2006/relationships/slideLayout" Target="../slideLayouts/slideLayout3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40080" y="2642040"/>
            <a:ext cx="892584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Лабораторная: погружение в React.js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005840" y="4071600"/>
            <a:ext cx="767916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Дмитрий Вайнер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Тлг: vki_front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https://github.com/dmitryweiner/html-chat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4" name="Рисунок 153" descr=""/>
          <p:cNvPicPr/>
          <p:nvPr/>
        </p:nvPicPr>
        <p:blipFill>
          <a:blip r:embed="rId2"/>
          <a:stretch/>
        </p:blipFill>
        <p:spPr>
          <a:xfrm>
            <a:off x="3876480" y="138960"/>
            <a:ext cx="2527560" cy="2527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main.js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Всё упрощается до невозможности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ReactDOM.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App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document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getElementById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'root'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index.html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Всё, что было в index.html, ушло в render(), теперь там останется только: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id=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"root"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body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504000" y="1371600"/>
            <a:ext cx="9069840" cy="36885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Запускаем сервер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node server.js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Открываем index.html в браузере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Ничего не должно измениться!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 не заметит, но мы-то заметим!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поставить extension для дебага: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https://chrome.google.com/webstore/detail/react-developer-tools/fmkadmapgofadopljbjfkapdkoienihi?hl=ru</a:t>
            </a:r>
            <a:endParaRPr b="0" lang="en-US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https://addons.mozilla.org/en-US/firefox/addon/react-devtools/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80" name="Рисунок 179" descr=""/>
          <p:cNvPicPr/>
          <p:nvPr/>
        </p:nvPicPr>
        <p:blipFill>
          <a:blip r:embed="rId3"/>
          <a:stretch/>
        </p:blipFill>
        <p:spPr>
          <a:xfrm>
            <a:off x="1737360" y="5212080"/>
            <a:ext cx="6307560" cy="280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Дальнейшие улучшения: render()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render() крайне долго писать this.state.что-то, можно воспользоваться дестурктуризацией: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 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b="0" lang="en-US" sz="20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 Mono"/>
              </a:rPr>
              <a:t>Везде, где написано this.state.nick, можно писать nick, и т.д.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83" name="Рисунок 182" descr=""/>
          <p:cNvPicPr/>
          <p:nvPr/>
        </p:nvPicPr>
        <p:blipFill>
          <a:blip r:embed="rId1"/>
          <a:stretch/>
        </p:blipFill>
        <p:spPr>
          <a:xfrm>
            <a:off x="4937760" y="4309560"/>
            <a:ext cx="3381480" cy="3257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Разобьём App на компоненты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Можно разбить приложение на логические блоки: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сообщений</a:t>
            </a:r>
            <a:endParaRPr b="0" lang="en-US" sz="2800" spc="-1" strike="noStrike">
              <a:latin typeface="Arial"/>
            </a:endParaRPr>
          </a:p>
          <a:p>
            <a:pPr lvl="2" marL="1296000" indent="-286200">
              <a:lnSpc>
                <a:spcPct val="100000"/>
              </a:lnSpc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Сообщение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 принимает на вход сообщение и выводит его: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.props;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}:&lt;/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сообщений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Принимает на вход массив сообщений и выводит с помощью map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MessagesList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.props;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map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((message, index) =&gt; (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Message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nick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{message.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message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{message.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key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{index}/&gt;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))}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В классе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render() немного уменьшится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 вывода списка сообщений используем компонент: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4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MessagesList </a:t>
            </a:r>
            <a:r>
              <a:rPr b="1" lang="en-US" sz="4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messages</a:t>
            </a:r>
            <a:r>
              <a:rPr b="1" lang="en-US" sz="4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4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4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4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}/&gt;</a:t>
            </a:r>
            <a:endParaRPr b="0" lang="en-US" sz="4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&lt;...а дальше форма, как и была...&gt;</a:t>
            </a:r>
            <a:br/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формы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стейте хранит ник и сообщение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принимает на вход коллбэк для отправки сообщения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Когда нажимают кнопку отправить, вызывает колбек с объектом {nick, message}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формы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04000" y="1267200"/>
            <a:ext cx="9069840" cy="62913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</a:pP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Form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 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super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(props);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br/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handleSend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.props.</a:t>
            </a:r>
            <a:r>
              <a:rPr b="0" lang="en-US" sz="1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br/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1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 =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br/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="text"</a:t>
            </a:r>
            <a:br/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{e =&gt;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/&gt;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br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textarea</a:t>
            </a:r>
            <a:br/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{e =&gt;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10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&lt;/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textarea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br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="button"</a:t>
            </a:r>
            <a:br/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="отправить"</a:t>
            </a:r>
            <a:br/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    </a:t>
            </a:r>
            <a:r>
              <a:rPr b="1" lang="en-US" sz="1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onClick</a:t>
            </a:r>
            <a:r>
              <a:rPr b="1" lang="en-US" sz="1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{() =&gt; 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10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handleSend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/&gt;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&lt;/</a:t>
            </a:r>
            <a:r>
              <a:rPr b="1" lang="en-US" sz="1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&gt;;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</a:t>
            </a:r>
            <a:br/>
            <a:r>
              <a:rPr b="0" lang="en-US" sz="1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Продолжаем работу с чатом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кого нет своего чата: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 clone https://github.com/dmitryweiner/html-chat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cd html-chat</a:t>
            </a:r>
            <a:endParaRPr b="0" lang="en-US" sz="28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git checkout 40366bd493263ec7a46dc7a4459bac7436e8c116</a:t>
            </a:r>
            <a:endParaRPr b="0" lang="en-US" sz="28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 кого есть, продолжает с последнего коммита, который он/она сделали :-)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Обработчик отправки в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04000" y="1769040"/>
            <a:ext cx="9069840" cy="4098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5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Обработчик отправки сообщения остаётся в App и передаётся в форму (стрелочная функция – чтобы сохранялся контекст this)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 </a:t>
            </a:r>
            <a:r>
              <a:rPr b="1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postMessage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{(newMessage) =&gt;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(newMessage)}/&gt;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убрать из state лишние поля, останется вот это: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endParaRPr b="0" lang="en-US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убрать лишние поля из деструктуризации в render()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Не забыть поправить postMessage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98" name="Picture 2" descr=""/>
          <p:cNvPicPr/>
          <p:nvPr/>
        </p:nvPicPr>
        <p:blipFill>
          <a:blip r:embed="rId1"/>
          <a:stretch/>
        </p:blipFill>
        <p:spPr>
          <a:xfrm>
            <a:off x="244440" y="5436000"/>
            <a:ext cx="9835560" cy="1979280"/>
          </a:xfrm>
          <a:prstGeom prst="rect">
            <a:avLst/>
          </a:prstGeom>
          <a:ln w="936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596520"/>
            <a:ext cx="90698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Разобьём всё на файлы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3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Message положим в файл Message.js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MessagesList положим в файл MessagesList.js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Класс Form положим в файл Form.js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02" name="Рисунок 200" descr=""/>
          <p:cNvPicPr/>
          <p:nvPr/>
        </p:nvPicPr>
        <p:blipFill>
          <a:blip r:embed="rId1"/>
          <a:stretch/>
        </p:blipFill>
        <p:spPr>
          <a:xfrm>
            <a:off x="3291840" y="4122720"/>
            <a:ext cx="2997000" cy="347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596520"/>
            <a:ext cx="9069840" cy="6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Подключим их в index.html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3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разделе &lt;head&gt; до подключения app.js (порядок важен):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"Message.js"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"MessagesList.js"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 </a:t>
            </a:r>
            <a:r>
              <a:rPr b="1" lang="en-US" sz="20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20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"Form.js"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20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20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endParaRPr b="0" lang="en-US" sz="2000" spc="-1" strike="noStrike">
              <a:latin typeface="Arial"/>
            </a:endParaRPr>
          </a:p>
        </p:txBody>
      </p:sp>
      <p:pic>
        <p:nvPicPr>
          <p:cNvPr id="206" name="Рисунок 204" descr=""/>
          <p:cNvPicPr/>
          <p:nvPr/>
        </p:nvPicPr>
        <p:blipFill>
          <a:blip r:embed="rId1"/>
          <a:stretch/>
        </p:blipFill>
        <p:spPr>
          <a:xfrm>
            <a:off x="1737360" y="3808440"/>
            <a:ext cx="6336360" cy="4238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596520"/>
            <a:ext cx="906984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Итог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Вы получили полноценное реакт-приложение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Компоненты делают свою специфическую работу</a:t>
            </a:r>
            <a:endParaRPr b="0" lang="en-US" sz="32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Форма собирает данные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Список отображает массив</a:t>
            </a:r>
            <a:endParaRPr b="0" lang="en-US" sz="2800" spc="-1" strike="noStrike">
              <a:latin typeface="Arial"/>
            </a:endParaRPr>
          </a:p>
          <a:p>
            <a:pPr lvl="1" marL="864000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Сообщение показывается с помощью отдельного класса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504000" y="413640"/>
            <a:ext cx="9069840" cy="103608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Дополнительные задания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дома или если останется время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3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Кто дошёл до этого этапа – </a:t>
            </a:r>
            <a:r>
              <a:rPr b="0" lang="en-US" sz="3200" spc="-1" strike="noStrike">
                <a:solidFill>
                  <a:srgbClr val="006600"/>
                </a:solidFill>
                <a:latin typeface="Arial"/>
                <a:ea typeface="DejaVu Sans"/>
              </a:rPr>
              <a:t>молодец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Перенести инициализацию получения сообщений в componentDidMount()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Типизировать пропсы компонентов</a:t>
            </a:r>
            <a:br/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https://reactjs.org/docs/typechecking-with-proptypes.html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библиотеку axios для доступа к API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https://github.com/axios/axios</a:t>
            </a:r>
            <a:endParaRPr b="0" lang="en-US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Использовать встроенный fetch для доступа к API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https://learn.javascript.ru/fetch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504000" y="596520"/>
            <a:ext cx="9069840" cy="67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дальше: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Сборка с помощью Webpack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Переход на TypeScript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Функциональные компоненты</a:t>
            </a:r>
            <a:endParaRPr b="0" lang="en-US" sz="32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Хуки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Что с ним сейчас не так?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Разметка живёт отдельно от остального кода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Состояние приложения меняется, а экран приходится отрисовывать вручную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Всё ещё много кода (если код не писать, в нём не будет багов)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59" name="Рисунок 158" descr=""/>
          <p:cNvPicPr/>
          <p:nvPr/>
        </p:nvPicPr>
        <p:blipFill>
          <a:blip r:embed="rId1"/>
          <a:stretch/>
        </p:blipFill>
        <p:spPr>
          <a:xfrm>
            <a:off x="4480560" y="4409640"/>
            <a:ext cx="5597640" cy="3148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Подключаем библиотеки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main.html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Добавляем в &lt;head&gt;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"https://unpkg.com/react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16/umd/react.development.js"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crossorigin src=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"https://unpkg.com/react-dom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16/umd/react-dom.development.js"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"https://unpkg.com/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@</a:t>
            </a:r>
            <a:r>
              <a:rPr b="1" lang="en-US" sz="1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babel/standalone/babel.min.js"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1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 Mono"/>
              </a:rPr>
              <a:t>Меняем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 </a:t>
            </a:r>
            <a:r>
              <a:rPr b="1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"app.js"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 </a:t>
            </a:r>
            <a:r>
              <a:rPr b="1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"text/babel" </a:t>
            </a:r>
            <a:r>
              <a:rPr b="1" lang="en-US" sz="16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src=</a:t>
            </a:r>
            <a:r>
              <a:rPr b="1" lang="en-US" sz="16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"main.js"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&gt;&lt;/</a:t>
            </a:r>
            <a:r>
              <a:rPr b="1" lang="en-US" sz="16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b="0" lang="en-US" sz="16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162" name="Line 3"/>
          <p:cNvSpPr/>
          <p:nvPr/>
        </p:nvSpPr>
        <p:spPr>
          <a:xfrm flipH="1" flipV="1">
            <a:off x="2926080" y="5029200"/>
            <a:ext cx="182880" cy="1097280"/>
          </a:xfrm>
          <a:prstGeom prst="line">
            <a:avLst/>
          </a:prstGeom>
          <a:ln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4"/>
          <p:cNvSpPr/>
          <p:nvPr/>
        </p:nvSpPr>
        <p:spPr>
          <a:xfrm>
            <a:off x="1828800" y="4572000"/>
            <a:ext cx="2009880" cy="821160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Немного изменим класс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В файле app.js</a:t>
            </a:r>
            <a:endParaRPr b="0" lang="en-US" sz="32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Вместо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 {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 Mono"/>
              </a:rPr>
              <a:t> </a:t>
            </a:r>
            <a:endParaRPr b="0" lang="en-US" sz="2400" spc="-1" strike="noStrike">
              <a:latin typeface="Arial"/>
            </a:endParaRPr>
          </a:p>
          <a:p>
            <a:pPr lvl="1" marL="864000" indent="-3222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 Mono"/>
              </a:rPr>
              <a:t>Станет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class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App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extends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React.Component {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app.js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8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Конструктор сильно упрощается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constructor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super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← вызов конструктора родительского класса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эти переменные будут меняться динамически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[]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};</a:t>
            </a:r>
            <a:br/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получение новых сообщений в цикле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//я делаю bind, чтобы у функции был определён контекст this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setInterval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getMessages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bind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), </a:t>
            </a:r>
            <a:r>
              <a:rPr b="0" lang="en-US" sz="24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1000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app.js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504000" y="1769040"/>
            <a:ext cx="906984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Отправка сообщений изменится незначительно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отправки сообщения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new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XMLHttpRequest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open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lang="en-US" sz="24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'POST'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xhr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send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JSON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stringify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br/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app.js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769040"/>
            <a:ext cx="9461160" cy="4853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Отрисовка сообщений изменится сильно</a:t>
            </a:r>
            <a:endParaRPr b="0" lang="en-US" sz="32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 хорошему, этот метод следует переименовать в parseMessages()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drawMessages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(response) 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// метод обработки сообщений</a:t>
            </a:r>
            <a:br/>
            <a:r>
              <a:rPr b="0" i="1" lang="en-US" sz="2400" spc="-1" strike="noStrike">
                <a:solidFill>
                  <a:srgbClr val="80808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const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newServerMessages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b="1" i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JSON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4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parse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(response);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</a:t>
            </a:r>
            <a:r>
              <a:rPr b="1" lang="en-US" sz="24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newServerMessages</a:t>
            </a:r>
            <a:br/>
            <a:r>
              <a:rPr b="0" lang="en-US" sz="2400" spc="-1" strike="noStrike">
                <a:solidFill>
                  <a:srgbClr val="458383"/>
                </a:solidFill>
                <a:latin typeface="DejaVu Sans Mono"/>
                <a:ea typeface="DejaVu Sans Mono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504000" y="596520"/>
            <a:ext cx="9069840" cy="669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Изменяем app.js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504000" y="1188720"/>
            <a:ext cx="9461160" cy="621612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 marL="432000" indent="-3222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Появился метод отрисовки экрана render()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9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render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return 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&lt;&gt;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&gt;Чат&lt;/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h1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="text"</a:t>
            </a:r>
            <a:br/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{e =&gt; 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/&gt;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br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textarea</a:t>
            </a:r>
            <a:br/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onChange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{e =&gt; 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.setState({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: e.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target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value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})}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textarea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br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input</a:t>
            </a:r>
            <a:br/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type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="button"</a:t>
            </a:r>
            <a:br/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value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="отправить"</a:t>
            </a:r>
            <a:br/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               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onClick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{() =&gt; 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9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postMessage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()}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/&gt;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form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{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this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state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serverMessages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.</a:t>
            </a:r>
            <a:r>
              <a:rPr b="0" lang="en-US" sz="2900" spc="-1" strike="noStrike">
                <a:solidFill>
                  <a:srgbClr val="7a7a43"/>
                </a:solidFill>
                <a:latin typeface="DejaVu Sans Mono"/>
                <a:ea typeface="DejaVu Sans Mono"/>
              </a:rPr>
              <a:t>map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((message, index) =&gt; (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 </a:t>
            </a:r>
            <a:r>
              <a:rPr b="1" lang="en-US" sz="2900" spc="-1" strike="noStrike">
                <a:solidFill>
                  <a:srgbClr val="0000ff"/>
                </a:solidFill>
                <a:latin typeface="DejaVu Sans Mono"/>
                <a:ea typeface="DejaVu Sans Mono"/>
              </a:rPr>
              <a:t>key</a:t>
            </a:r>
            <a:r>
              <a:rPr b="1" lang="en-US" sz="2900" spc="-1" strike="noStrike">
                <a:solidFill>
                  <a:srgbClr val="008000"/>
                </a:solidFill>
                <a:latin typeface="DejaVu Sans Mono"/>
                <a:ea typeface="DejaVu Sans Mono"/>
              </a:rPr>
              <a:t>=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{index}&gt;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&lt;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&gt;{message.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nick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}:&lt;/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b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    {message.</a:t>
            </a:r>
            <a:r>
              <a:rPr b="1" lang="en-US" sz="2900" spc="-1" strike="noStrike">
                <a:solidFill>
                  <a:srgbClr val="660e7a"/>
                </a:solidFill>
                <a:latin typeface="DejaVu Sans Mono"/>
                <a:ea typeface="DejaVu Sans Mono"/>
              </a:rPr>
              <a:t>message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    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li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    ))}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    &lt;/</a:t>
            </a:r>
            <a:r>
              <a:rPr b="1" lang="en-US" sz="2900" spc="-1" strike="noStrike">
                <a:solidFill>
                  <a:srgbClr val="000080"/>
                </a:solidFill>
                <a:latin typeface="DejaVu Sans Mono"/>
                <a:ea typeface="DejaVu Sans Mono"/>
              </a:rPr>
              <a:t>ul</a:t>
            </a:r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    &lt;/&gt;</a:t>
            </a:r>
            <a:br/>
            <a:r>
              <a:rPr b="0" lang="en-US" sz="2900" spc="-1" strike="noStrike">
                <a:solidFill>
                  <a:srgbClr val="000000"/>
                </a:solidFill>
                <a:latin typeface="DejaVu Sans Mono"/>
                <a:ea typeface="DejaVu Sans Mono"/>
              </a:rPr>
              <a:t>}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Application>LibreOffice/6.1.5.2$Linux_X86_64 LibreOffice_project/10$Build-2</Application>
  <Words>499</Words>
  <Paragraphs>107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2020-09-25T10:06:30Z</dcterms:created>
  <dc:creator/>
  <dc:description/>
  <dc:language>en-US</dc:language>
  <cp:lastModifiedBy/>
  <dcterms:modified xsi:type="dcterms:W3CDTF">2020-10-01T16:07:58Z</dcterms:modified>
  <cp:revision>43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25</vt:i4>
  </property>
</Properties>
</file>