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jpeg" ContentType="image/jpe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eb51aefbef10ef724df416c02c784823b8311d26" TargetMode="External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834640"/>
            <a:ext cx="90705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JavaScript + HTML + CSS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Вайнер Дмитрий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" name="Рисунок 111" descr=""/>
          <p:cNvPicPr/>
          <p:nvPr/>
        </p:nvPicPr>
        <p:blipFill>
          <a:blip r:embed="rId2"/>
          <a:stretch/>
        </p:blipFill>
        <p:spPr>
          <a:xfrm>
            <a:off x="3200400" y="182880"/>
            <a:ext cx="3614760" cy="278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504000" y="285480"/>
            <a:ext cx="907056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Отображаем пришедшее с сервера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188720" y="1823760"/>
            <a:ext cx="838584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строку, пришедшую с сервера, превратить в объект (массив)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Пробежаться по массиву и создать в ДОМ список сообщений: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xhr.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onload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(xhr.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status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 </a:t>
            </a:r>
            <a:r>
              <a:rPr b="0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'Ошибка!'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parse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(xhr.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of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+=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`&lt;ul&gt;&lt;b&gt;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:&lt;/b&gt;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&lt;/ul&gt;`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88000"/>
            <a:ext cx="907056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сделать таймер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почитать тут https://learn.javascript.ru/settimeout-setinterval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Повторяющийся по времени вызов определённого кода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let timerId = setInterval(func|code, [delay], [arg1], [arg2], ...)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Отмена таймера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clearInterval(timerId);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88000"/>
            <a:ext cx="907056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сделать таймер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обработчик “DOMContentLoaded” добавляем в конец перед “})”: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setInterval(function()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// тут будет код, получающий сообщения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}, 1000);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85480"/>
            <a:ext cx="907056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Запрашиваем свежие сообщения с сервера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1097280" y="1823760"/>
            <a:ext cx="8477280" cy="53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Такой код запрашивает сообщения раз в секунду и выводит их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setInterval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XMLHttpRequest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open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'GET'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'http://localhost:3000'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send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onload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status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 </a:t>
            </a:r>
            <a:r>
              <a:rPr b="0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'Ошибка!'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parse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 </a:t>
            </a:r>
            <a:r>
              <a:rPr b="0" lang="en-US" sz="16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of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+= 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`&lt;ul&gt;&lt;b&gt;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:&lt;/b&gt; 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6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&lt;/ul&gt;`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};</a:t>
            </a:r>
            <a:br/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 </a:t>
            </a:r>
            <a:r>
              <a:rPr b="0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1000</a:t>
            </a:r>
            <a:r>
              <a:rPr b="0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285480"/>
            <a:ext cx="9070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Избавляемся от повторяющегося кода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005840" y="1538640"/>
            <a:ext cx="8568720" cy="60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Вывод сообщений происходит в двух разных местах, надо выделить это в функцию и вызывать её: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1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drawMessages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document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getElementById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'messages'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parse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of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innerHTML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+= 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`&lt;ul&gt;&lt;b&gt;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:&lt;/b&gt;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serverMessage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&lt;/ul&gt;`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Вызываем в обработчиках запросов (и гет и пост):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xhr.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onload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(xhr.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status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!== </a:t>
            </a:r>
            <a:r>
              <a:rPr b="0" lang="en-US" sz="1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2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'Ошибка!'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1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drawMessages(xhr.</a:t>
            </a:r>
            <a:r>
              <a:rPr b="0" lang="en-US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85480"/>
            <a:ext cx="907056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Избавляемся от повторяющегося кода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538640"/>
            <a:ext cx="9070560" cy="60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отправке запроса URL одинаков, можно вынести это в константу: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 URL = 'http://localhost:3000';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 в запросах: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xhr.open('GET', URL);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xhr.open('POST', URL);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К этому моменту код выглядит так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Можно посмотреть вот этот коммит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https://github.com/dmitryweiner/html-chat/commit/eb51aefbef10ef724df416c02c784823b8311d26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288000"/>
            <a:ext cx="90705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Развлечение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Узнать IP-адрес компьютера одного из студентов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ifconfig в консоли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Подставить его у всех остальных вместо localhost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чат по назначению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88000"/>
            <a:ext cx="90705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 самостоятельное изучение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проверку непустоты полей перед отправкой, чтобы не отправлялись пустые сообщения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очистку поля сообщения после отправки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вывод ошибок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Сделать пристойный дизайн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проекта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index.html – шаблон страницы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main.js – главный исполняемый скрипт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main.css – каскадные таблицы стилей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server.js – серверная часть</a:t>
            </a:r>
            <a:endParaRPr b="0" lang="en-US" sz="3470" spc="-1" strike="noStrike">
              <a:latin typeface="Arial"/>
            </a:endParaRPr>
          </a:p>
        </p:txBody>
      </p:sp>
      <p:pic>
        <p:nvPicPr>
          <p:cNvPr id="42" name="Рисунок 114" descr=""/>
          <p:cNvPicPr/>
          <p:nvPr/>
        </p:nvPicPr>
        <p:blipFill>
          <a:blip r:embed="rId1"/>
          <a:stretch/>
        </p:blipFill>
        <p:spPr>
          <a:xfrm>
            <a:off x="2651760" y="4114800"/>
            <a:ext cx="4177080" cy="34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шаблон в HTML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463040" y="1536120"/>
            <a:ext cx="8111520" cy="59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&lt;!DOCTYPE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html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html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lang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="en"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head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meta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charset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="UTF-8"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title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&gt;Чат&lt;/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title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rel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="stylesheet"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="text/css"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href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="main.css"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="text/javascript"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src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="main.js"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script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head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body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&gt;Чат&lt;/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="nick"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textarea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="message"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textarea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="button"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="button"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="отправить"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en-US" sz="18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id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="messages"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body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html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В main.js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Подписываемся на событие, когда документ полностью загрузился: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document.addEventListener('DOMContentLoaded', function() {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дальнейший код пишем тут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В main.js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Находим элементы в DOM: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 button = document.getElementById('button');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 nick = document.getElementById('nick');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 message = document.getElementById('message');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const messages = document.getElementById('messages');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В main.js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47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Добавляем обработчик нажатия на кнопку:</a:t>
            </a:r>
            <a:endParaRPr b="0" lang="en-US" sz="347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button.addEventListener('click', function() {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// тут будет обработчик нажатия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88000"/>
            <a:ext cx="907056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76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Обработчик нажатия</a:t>
            </a:r>
            <a:endParaRPr b="0" lang="en-US" sz="476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554480" y="1371600"/>
            <a:ext cx="8020080" cy="60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et </a:t>
            </a:r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XMLHttpRequest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open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'http://localhost:3000'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send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stringify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nick.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message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}));</a:t>
            </a:r>
            <a:br/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onload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status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 </a:t>
            </a:r>
            <a:r>
              <a:rPr b="0" lang="en-US" sz="18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 </a:t>
            </a:r>
            <a:r>
              <a:rPr b="0" i="1" lang="en-US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анализируем HTTP-статус ответа, если статус не 200, то произошла ошибка</a:t>
            </a:r>
            <a:br/>
            <a:r>
              <a:rPr b="0" i="1" lang="en-US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'Ошибка!'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i="1" lang="en-US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если всё прошло гладко, выводим результат</a:t>
            </a:r>
            <a:br/>
            <a:r>
              <a:rPr b="0" i="1" lang="en-US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parse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18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onerror 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8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8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8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'Запрос не удался'</a:t>
            </a:r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85480"/>
            <a:ext cx="907056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Для дальнейшей работы надо поднять серверную часть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182376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консоли в каталоге проекта: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Нажать кнопку “отправить” на странице в браузере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5" name="Рисунок 127" descr=""/>
          <p:cNvPicPr/>
          <p:nvPr/>
        </p:nvPicPr>
        <p:blipFill>
          <a:blip r:embed="rId1"/>
          <a:stretch/>
        </p:blipFill>
        <p:spPr>
          <a:xfrm>
            <a:off x="444240" y="5120640"/>
            <a:ext cx="9430200" cy="22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85480"/>
            <a:ext cx="907056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Код сервера server.js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37360" y="1823760"/>
            <a:ext cx="7837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http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require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"http"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[];</a:t>
            </a:r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defaultHeaders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"Content-Type"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"application/json"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"Access-Control-Allow-Origin"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"*"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http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createServer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(request, response) 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(request.</a:t>
            </a:r>
            <a:r>
              <a:rPr b="0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method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===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"POST"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"POST"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request.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"data"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(data) 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(data.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toString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newMessage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parse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(data.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toString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newMessage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id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Math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random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toString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36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substring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newMessage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request.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"end"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response.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writeHead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defaultHeaders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response.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end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stringify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})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"GET"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response.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writeHead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defaultHeaders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response.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end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stringify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port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3000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host 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"0.0.0.0"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server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listen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port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host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0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`Listening at http://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host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: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${</a:t>
            </a:r>
            <a:r>
              <a:rPr b="0" lang="en-US" sz="10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port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0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`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LibreOffice/6.1.5.2$Linux_X86_64 LibreOffice_project/10$Build-2</Application>
  <Words>833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2020-10-18T20:04:54Z</dcterms:modified>
  <cp:revision>6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