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4294967295" descr=""/>
          <p:cNvPicPr/>
          <p:nvPr/>
        </p:nvPicPr>
        <p:blipFill>
          <a:blip r:embed="rId2"/>
          <a:stretch/>
        </p:blipFill>
        <p:spPr>
          <a:xfrm>
            <a:off x="488160" y="2242440"/>
            <a:ext cx="9076680" cy="1432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 descr=""/>
          <p:cNvPicPr/>
          <p:nvPr/>
        </p:nvPicPr>
        <p:blipFill>
          <a:blip r:embed="rId2"/>
          <a:stretch/>
        </p:blipFill>
        <p:spPr>
          <a:xfrm>
            <a:off x="720" y="360"/>
            <a:ext cx="10079640" cy="7558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be8d5d6ff01805df058e9616e60086f7fe999f05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API/Document/createElement" TargetMode="External"/><Relationship Id="rId2" Type="http://schemas.openxmlformats.org/officeDocument/2006/relationships/hyperlink" Target="https://www.w3schools.com/jsref/met_node_appendchild.asp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learn.javascript.ru/destructur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463040" y="2059200"/>
            <a:ext cx="7588440" cy="34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Продолжаем знакомство с JavaScript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App.js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В конструкторе создаём массив принятых с сервера сообщений: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[];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 Mono"/>
              </a:rPr>
              <a:t>В методе</a:t>
            </a:r>
            <a:r>
              <a:rPr b="0" lang="en-US" sz="2400" spc="-1" strike="noStrike">
                <a:solidFill>
                  <a:srgbClr val="666666"/>
                </a:solidFill>
                <a:latin typeface="DejaVu Sans"/>
                <a:ea typeface="DejaVu Sans Mono"/>
              </a:rPr>
              <a:t>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(response)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отрисовки сообщений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newServerMessages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JSON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parse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(response);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existingIds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map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(message =&gt; message.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serverMessage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of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(!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existingIds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includes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serverMessage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innerHTML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+=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`&lt;ul&gt;&lt;b&gt;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${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serverMessage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:&lt;/b&gt;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${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serverMessage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&lt;/ul&gt;`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Текущее состояние кода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К этому моменту код выглядит вот так: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  <a:hlinkClick r:id="rId1"/>
              </a:rPr>
              <a:t>https://github.com/dmitryweiner/html-chat/commit/be8d5d6ff01805df058e9616e60086f7fe999f05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Если скучно и осталось время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Сделать проверку пустоты полей. Если пустые, не отправлять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Добавить какое-нибудь ещё поле, отправлять и получать его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Добавить автопрокрутку ленты сообщений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Обновлять содержимое компонента, создавая теги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https://developer.mozilla.org/en-US/docs/Web/API/Document/createElement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https://www.w3schools.com/jsref/met_node_appendchild.asp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Если совсем скучно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Сделать универсальный метод, отправляющий и post, и get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Переделать отправку запроса на Promise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Переделать промис на async/await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Использовать деструктуризацию в параметрах функций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https://learn.javascript.ru/destructuring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Файл приложения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00560" y="1463040"/>
            <a:ext cx="867780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Создадим файл app.js со следующей структурой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URL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'http://localhost:3000'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тут будет код инициализации приложения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отправки сообщения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получения сообщений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(response)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отрисовки сообщений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Конструктор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сохраним в объекте найденные элементы DOM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button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'button'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'nick'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'message'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'messages'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bind текущего this в функциях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bind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bind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bind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получение новых сообщений в цикле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setInterval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1000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отправка сообщения при нажатии на кнопку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button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addEventListener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'click'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Получение сообщений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получения сообщений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XMLHttpRequest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'GET'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send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onload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() =&gt;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status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!=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200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console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'Ошибка!'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else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Отправка сообщений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00560" y="1841040"/>
            <a:ext cx="8677800" cy="56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отправки сообщения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XMLHttpRequest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'POST'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send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JSON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stringify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.nick.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.message.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br/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}));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onload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() =&gt;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status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!==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200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console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'Ошибка!'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else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onerror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console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log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'Запрос не удался'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Index.html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Добавим свежесозданный файл в index.html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head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meta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charset=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"UTF-8"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title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&gt;Чат&lt;/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title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link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rel=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"stylesheet"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"text/css"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href=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"*main.css"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"text/javascript"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"main.js"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"text/javascript"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"app.js"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head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 flipH="1" flipV="1">
            <a:off x="6949440" y="4937760"/>
            <a:ext cx="640080" cy="1356480"/>
          </a:xfrm>
          <a:prstGeom prst="line">
            <a:avLst/>
          </a:prstGeom>
          <a:ln>
            <a:solidFill>
              <a:srgbClr val="cc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Main.js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Файл main.js немного уменьшится в размере: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addEventListener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'DOMContentLoaded'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app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Очередные улучшения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00560" y="1841040"/>
            <a:ext cx="867780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Хорошо бы не перетирать содержимое messages, а добавлять в него только новые сообщения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Для этого надо на сервере присваивать сообщениям ID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На клиенте проверять, каких ID нет, вот их и отрисовывать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00560" y="740520"/>
            <a:ext cx="86778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33"/>
                </a:solidFill>
                <a:latin typeface="DejaVu Sans"/>
                <a:ea typeface="DejaVu Sans"/>
              </a:rPr>
              <a:t>Патчим сервер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00560" y="1841040"/>
            <a:ext cx="10454040" cy="44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В файле server.js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request.on(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"data"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function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(data)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console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log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(data.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toString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newMessage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JSON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parse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(data.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toString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// генерируем новый ID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Math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random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toString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36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substring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messages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push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LibreOffice/6.1.5.2$Linux_X86_64 LibreOffice_project/10$Build-2</Application>
  <Words>203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2020-09-16T19:07:18Z</dcterms:created>
  <dc:creator/>
  <dc:description/>
  <dc:language>en-US</dc:language>
  <cp:lastModifiedBy/>
  <dcterms:modified xsi:type="dcterms:W3CDTF">2020-10-18T20:07:17Z</dcterms:modified>
  <cp:revision>18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