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Webpack + ES6 + Typescript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2267640" y="4581000"/>
            <a:ext cx="460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 dmitry.weiner@gmail.com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Telegram канал: https://t.me/ci807ca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Установка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Webpack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1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init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 –D webpack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 –D cross-env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 –D webpack-dev-server 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 –D webpack-cli 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Добавить команды запуска в package.json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"scripts": {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"start": "cross-env NODE_ENV=development webpack-dev-server --inline --progress --colors",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"build": "cross-env NODE_ENV=production webpack"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},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Структура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webpack.config.js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4572000" y="1069200"/>
            <a:ext cx="3923280" cy="57880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Структура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Создать: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./app/index.html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./app/index.js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6" name="Рисунок 90" descr=""/>
          <p:cNvPicPr/>
          <p:nvPr/>
        </p:nvPicPr>
        <p:blipFill>
          <a:blip r:embed="rId1"/>
          <a:stretch/>
        </p:blipFill>
        <p:spPr>
          <a:xfrm>
            <a:off x="648000" y="5112000"/>
            <a:ext cx="7053120" cy="831960"/>
          </a:xfrm>
          <a:prstGeom prst="rect">
            <a:avLst/>
          </a:prstGeom>
          <a:ln>
            <a:noFill/>
          </a:ln>
        </p:spPr>
      </p:pic>
      <p:pic>
        <p:nvPicPr>
          <p:cNvPr id="87" name="Рисунок 91" descr=""/>
          <p:cNvPicPr/>
          <p:nvPr/>
        </p:nvPicPr>
        <p:blipFill>
          <a:blip r:embed="rId2"/>
          <a:stretch/>
        </p:blipFill>
        <p:spPr>
          <a:xfrm>
            <a:off x="3608640" y="1417320"/>
            <a:ext cx="5064840" cy="275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Установка по следам конфига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 -D html-webpack-plugin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 -D babel-loader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 -D @babel/core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Что имеем?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Запуск дев-сервера: npm run start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Дев-сервер с горячей перезагрузкой (проверьте)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Сборка для продакшена: npm run build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Транспиляция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ES6 -&gt; ES3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TypeScript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7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Добавить в webpack.config.js: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resolve: {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extensions: [".tsx", ".ts", ".js"]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},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Добавить в rules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test: /\.tsx?$/,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loader: 'ts-loader',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exclude: /node_modules/,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},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Поставить сам Typescript: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 –D typescript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i –D ts-loader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464000" y="1782000"/>
            <a:ext cx="4673520" cy="41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TypeScript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Создать файл tsconfig.json в корне проекта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827640" y="2421000"/>
            <a:ext cx="4656960" cy="2942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Результат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npm run start</a:t>
            </a:r>
            <a:endParaRPr b="0" lang="ru-RU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http://localhost:8080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00" name="Рисунок 103" descr=""/>
          <p:cNvPicPr/>
          <p:nvPr/>
        </p:nvPicPr>
        <p:blipFill>
          <a:blip r:embed="rId1"/>
          <a:stretch/>
        </p:blipFill>
        <p:spPr>
          <a:xfrm>
            <a:off x="432000" y="2214000"/>
            <a:ext cx="8245080" cy="419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LibreOffice/6.4.0.3$MacOSX_X86_64 LibreOffice_project/b0a288ab3d2d4774cb44b62f04d5d28733ac6df8</Application>
  <Words>144</Words>
  <Paragraphs>46</Paragraphs>
  <Company>ВКИ НГУ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2020-03-07T05:13:30Z</dcterms:created>
  <dc:creator>VaynerDA</dc:creator>
  <dc:description/>
  <dc:language>ru-RU</dc:language>
  <cp:lastModifiedBy/>
  <dcterms:modified xsi:type="dcterms:W3CDTF">2020-03-10T13:09:26Z</dcterms:modified>
  <cp:revision>20</cp:revision>
  <dc:subject/>
  <dc:title>Webpack + ES6 + Typescript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ВКИ НГУ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