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_rels/slideLayout7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11.png" ContentType="image/png"/>
  <Override PartName="/ppt/media/image21.png" ContentType="image/png"/>
  <Override PartName="/ppt/media/image3.jpeg" ContentType="image/jpeg"/>
  <Override PartName="/ppt/media/image28.png" ContentType="image/png"/>
  <Override PartName="/ppt/media/image16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12.png" ContentType="image/png"/>
  <Override PartName="/ppt/media/image9.png" ContentType="image/png"/>
  <Override PartName="/ppt/media/image24.png" ContentType="image/png"/>
  <Override PartName="/ppt/media/image13.png" ContentType="image/png"/>
  <Override PartName="/ppt/media/image14.png" ContentType="image/png"/>
  <Override PartName="/ppt/media/image17.png" ContentType="image/png"/>
  <Override PartName="/ppt/media/image18.png" ContentType="image/png"/>
  <Override PartName="/ppt/media/image2.jpeg" ContentType="image/jpeg"/>
  <Override PartName="/ppt/media/image20.png" ContentType="image/png"/>
  <Override PartName="/ppt/media/image7.png" ContentType="image/png"/>
  <Override PartName="/ppt/media/image22.png" ContentType="image/png"/>
  <Override PartName="/ppt/media/image23.png" ContentType="image/png"/>
  <Override PartName="/ppt/media/image8.png" ContentType="image/png"/>
  <Override PartName="/ppt/media/image19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.png" ContentType="image/png"/>
  <Override PartName="/ppt/media/image29.png" ContentType="image/png"/>
  <Override PartName="/ppt/media/image15.png" ContentType="image/png"/>
  <Override PartName="/ppt/media/image30.png" ContentType="image/png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Click to edit the title text format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hyperlink" Target="https://github.com/dmitryweiner/vue-training/commit/60050e15d6c2e2ae0942720fcd0db652f1f5534d" TargetMode="External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github.com/dmitryweiner/vue-training/commit/b60068a42f050595824a5f5b65bbb1129dff3bbc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hyperlink" Target="https://github.com/dmitryweiner/vue-training/commit/f011cbff43a3306ad0ffcaabb2233ad6af9e3775" TargetMode="External"/><Relationship Id="rId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s://github.com/dmitryweiner/vue-training/commit/56456564bac392435fdd5de064a8989ed546b8fc" TargetMode="External"/><Relationship Id="rId6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hyperlink" Target="https://github.com/dmitryweiner/vue-training/commit/1459d6c1aaecd69536aefa297013052db075f03b" TargetMode="External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github.com/dmitryweiner/vue-training/commit/1459d6c1aaecd69536aefa297013052db075f03b" TargetMode="External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vue-training/commit/1459d6c1aaecd69536aefa297013052db075f03b" TargetMode="External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github.com/dmitryweiner/vue-training/commit/f20b4db6f5cdbec1c1be7a6302f0527e44cc8353" TargetMode="External"/><Relationship Id="rId3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dmitryweiner/vue-training/commit/37f468fbf91ca2eec17b2549ecaabcfa0c2e78f4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88000" y="1728000"/>
            <a:ext cx="8925120" cy="178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Фреймворк Vue.js, использование Vuex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64000" y="3854520"/>
            <a:ext cx="8349480" cy="96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Телеграм канал: ci807ca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https://github.com/dmitryweiner/vue-training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248000" y="4968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5256000" y="5184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создать компонент!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984000" y="27360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3"/>
          <p:cNvSpPr/>
          <p:nvPr/>
        </p:nvSpPr>
        <p:spPr>
          <a:xfrm>
            <a:off x="360000" y="1512000"/>
            <a:ext cx="7557840" cy="133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./src/components/MessagesList.vue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59" name="Рисунок 124" descr=""/>
          <p:cNvPicPr/>
          <p:nvPr/>
        </p:nvPicPr>
        <p:blipFill>
          <a:blip r:embed="rId1"/>
          <a:stretch/>
        </p:blipFill>
        <p:spPr>
          <a:xfrm>
            <a:off x="1944000" y="2140200"/>
            <a:ext cx="6117840" cy="540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Надо создать компонент!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984000" y="27360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3"/>
          <p:cNvSpPr/>
          <p:nvPr/>
        </p:nvSpPr>
        <p:spPr>
          <a:xfrm>
            <a:off x="360000" y="1512000"/>
            <a:ext cx="7557840" cy="71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Подключение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263" name="Рисунок 128" descr=""/>
          <p:cNvPicPr/>
          <p:nvPr/>
        </p:nvPicPr>
        <p:blipFill>
          <a:blip r:embed="rId1"/>
          <a:stretch/>
        </p:blipFill>
        <p:spPr>
          <a:xfrm>
            <a:off x="504000" y="2088000"/>
            <a:ext cx="7342200" cy="527400"/>
          </a:xfrm>
          <a:prstGeom prst="rect">
            <a:avLst/>
          </a:prstGeom>
          <a:ln>
            <a:noFill/>
          </a:ln>
        </p:spPr>
      </p:pic>
      <p:pic>
        <p:nvPicPr>
          <p:cNvPr id="264" name="Рисунок 129" descr=""/>
          <p:cNvPicPr/>
          <p:nvPr/>
        </p:nvPicPr>
        <p:blipFill>
          <a:blip r:embed="rId2"/>
          <a:stretch/>
        </p:blipFill>
        <p:spPr>
          <a:xfrm>
            <a:off x="292320" y="3097440"/>
            <a:ext cx="8561520" cy="2012400"/>
          </a:xfrm>
          <a:prstGeom prst="rect">
            <a:avLst/>
          </a:prstGeom>
          <a:ln>
            <a:noFill/>
          </a:ln>
        </p:spPr>
      </p:pic>
      <p:sp>
        <p:nvSpPr>
          <p:cNvPr id="265" name="CustomShape 4"/>
          <p:cNvSpPr/>
          <p:nvPr/>
        </p:nvSpPr>
        <p:spPr>
          <a:xfrm>
            <a:off x="2016000" y="6840000"/>
            <a:ext cx="6695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https://github.com/dmitryweiner/vue-training/commit/60050e15d6c2e2ae0942720fcd0db652f1f5534d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Computed properties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984000" y="27360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Рисунок 138" descr=""/>
          <p:cNvPicPr/>
          <p:nvPr/>
        </p:nvPicPr>
        <p:blipFill>
          <a:blip r:embed="rId1"/>
          <a:stretch/>
        </p:blipFill>
        <p:spPr>
          <a:xfrm>
            <a:off x="1584000" y="1368000"/>
            <a:ext cx="7223760" cy="561384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1656000" y="7128000"/>
            <a:ext cx="719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https://github.com/dmitryweiner/vue-training/commit/b60068a42f050595824a5f5b65bbb1129dff3bbc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Условия в шаблоне!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224000" y="2952000"/>
            <a:ext cx="438948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 удаляет из дерева, просто скрывает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272" name="Рисунок 141" descr=""/>
          <p:cNvPicPr/>
          <p:nvPr/>
        </p:nvPicPr>
        <p:blipFill>
          <a:blip r:embed="rId1"/>
          <a:stretch/>
        </p:blipFill>
        <p:spPr>
          <a:xfrm>
            <a:off x="897840" y="3961800"/>
            <a:ext cx="7309440" cy="2877480"/>
          </a:xfrm>
          <a:prstGeom prst="rect">
            <a:avLst/>
          </a:prstGeom>
          <a:ln>
            <a:noFill/>
          </a:ln>
        </p:spPr>
      </p:pic>
      <p:pic>
        <p:nvPicPr>
          <p:cNvPr id="273" name="Рисунок 142" descr=""/>
          <p:cNvPicPr/>
          <p:nvPr/>
        </p:nvPicPr>
        <p:blipFill>
          <a:blip r:embed="rId2"/>
          <a:stretch/>
        </p:blipFill>
        <p:spPr>
          <a:xfrm>
            <a:off x="1286640" y="1656000"/>
            <a:ext cx="5335200" cy="810720"/>
          </a:xfrm>
          <a:prstGeom prst="rect">
            <a:avLst/>
          </a:prstGeom>
          <a:ln>
            <a:noFill/>
          </a:ln>
        </p:spPr>
      </p:pic>
      <p:pic>
        <p:nvPicPr>
          <p:cNvPr id="274" name="Рисунок 143" descr=""/>
          <p:cNvPicPr/>
          <p:nvPr/>
        </p:nvPicPr>
        <p:blipFill>
          <a:blip r:embed="rId3"/>
          <a:stretch/>
        </p:blipFill>
        <p:spPr>
          <a:xfrm>
            <a:off x="1296000" y="3312000"/>
            <a:ext cx="4960440" cy="429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1283040" y="1296000"/>
            <a:ext cx="296280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Честно удаляет из дерева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368000" y="7056000"/>
            <a:ext cx="6839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https://github.com/dmitryweiner/vue-training/commit/f011cbff43a3306ad0ffcaabb2233ad6af9e3775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нужен VueX: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0" y="1440000"/>
            <a:ext cx="1007892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еще один компонент MessageForm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79" name="Рисунок 147" descr=""/>
          <p:cNvPicPr/>
          <p:nvPr/>
        </p:nvPicPr>
        <p:blipFill>
          <a:blip r:embed="rId1"/>
          <a:stretch/>
        </p:blipFill>
        <p:spPr>
          <a:xfrm>
            <a:off x="1944000" y="1931040"/>
            <a:ext cx="5721120" cy="562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Зачем нужен VueX: пример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0" y="1440000"/>
            <a:ext cx="10078920" cy="100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MessageForm: подключим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82" name="Рисунок 150" descr=""/>
          <p:cNvPicPr/>
          <p:nvPr/>
        </p:nvPicPr>
        <p:blipFill>
          <a:blip r:embed="rId1"/>
          <a:stretch/>
        </p:blipFill>
        <p:spPr>
          <a:xfrm>
            <a:off x="2304000" y="2160000"/>
            <a:ext cx="6242400" cy="646200"/>
          </a:xfrm>
          <a:prstGeom prst="rect">
            <a:avLst/>
          </a:prstGeom>
          <a:ln>
            <a:noFill/>
          </a:ln>
        </p:spPr>
      </p:pic>
      <p:pic>
        <p:nvPicPr>
          <p:cNvPr id="283" name="Рисунок 151" descr=""/>
          <p:cNvPicPr/>
          <p:nvPr/>
        </p:nvPicPr>
        <p:blipFill>
          <a:blip r:embed="rId2"/>
          <a:stretch/>
        </p:blipFill>
        <p:spPr>
          <a:xfrm>
            <a:off x="2009160" y="2953080"/>
            <a:ext cx="6630120" cy="574200"/>
          </a:xfrm>
          <a:prstGeom prst="rect">
            <a:avLst/>
          </a:prstGeom>
          <a:ln>
            <a:noFill/>
          </a:ln>
        </p:spPr>
      </p:pic>
      <p:pic>
        <p:nvPicPr>
          <p:cNvPr id="284" name="Рисунок 152" descr=""/>
          <p:cNvPicPr/>
          <p:nvPr/>
        </p:nvPicPr>
        <p:blipFill>
          <a:blip r:embed="rId3"/>
          <a:stretch/>
        </p:blipFill>
        <p:spPr>
          <a:xfrm>
            <a:off x="1584000" y="3741840"/>
            <a:ext cx="7314840" cy="505440"/>
          </a:xfrm>
          <a:prstGeom prst="rect">
            <a:avLst/>
          </a:prstGeom>
          <a:ln>
            <a:noFill/>
          </a:ln>
        </p:spPr>
      </p:pic>
      <p:pic>
        <p:nvPicPr>
          <p:cNvPr id="285" name="Рисунок 153" descr=""/>
          <p:cNvPicPr/>
          <p:nvPr/>
        </p:nvPicPr>
        <p:blipFill>
          <a:blip r:embed="rId4"/>
          <a:stretch/>
        </p:blipFill>
        <p:spPr>
          <a:xfrm>
            <a:off x="2361600" y="4393080"/>
            <a:ext cx="5628600" cy="244620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2232000" y="6984000"/>
            <a:ext cx="676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https://github.com/dmitryweiner/vue-training/commit/56456564bac392435fdd5de064a8989ed546b8fc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vuex</a:t>
            </a:r>
            <a:endParaRPr b="0" lang="ru-RU" sz="3200" spc="-1" strike="noStrike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./src/store.js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89" name="Рисунок 162" descr=""/>
          <p:cNvPicPr/>
          <p:nvPr/>
        </p:nvPicPr>
        <p:blipFill>
          <a:blip r:embed="rId1"/>
          <a:stretch/>
        </p:blipFill>
        <p:spPr>
          <a:xfrm>
            <a:off x="648000" y="3392640"/>
            <a:ext cx="6989040" cy="3302640"/>
          </a:xfrm>
          <a:prstGeom prst="rect">
            <a:avLst/>
          </a:prstGeom>
          <a:ln>
            <a:noFill/>
          </a:ln>
        </p:spPr>
      </p:pic>
      <p:sp>
        <p:nvSpPr>
          <p:cNvPr id="290" name="CustomShape 3"/>
          <p:cNvSpPr/>
          <p:nvPr/>
        </p:nvSpPr>
        <p:spPr>
          <a:xfrm>
            <a:off x="1080000" y="7056000"/>
            <a:ext cx="770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https://github.com/dmitryweiner/vue-training/commit/1459d6c1aaecd69536aefa297013052db075f03b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 rot="16200000">
            <a:off x="-3903120" y="18907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создание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 rot="16200000">
            <a:off x="-802080" y="3469680"/>
            <a:ext cx="5254200" cy="91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./src/store.js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293" name="Рисунок 165" descr=""/>
          <p:cNvPicPr/>
          <p:nvPr/>
        </p:nvPicPr>
        <p:blipFill>
          <a:blip r:embed="rId1"/>
          <a:stretch/>
        </p:blipFill>
        <p:spPr>
          <a:xfrm>
            <a:off x="3168000" y="0"/>
            <a:ext cx="6838920" cy="7494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04000" y="301320"/>
            <a:ext cx="9070200" cy="12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установка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04000" y="1768680"/>
            <a:ext cx="9070200" cy="438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main.js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96" name="Рисунок 168" descr=""/>
          <p:cNvPicPr/>
          <p:nvPr/>
        </p:nvPicPr>
        <p:blipFill>
          <a:blip r:embed="rId1"/>
          <a:stretch/>
        </p:blipFill>
        <p:spPr>
          <a:xfrm>
            <a:off x="1224000" y="2428560"/>
            <a:ext cx="7508160" cy="4409640"/>
          </a:xfrm>
          <a:prstGeom prst="rect">
            <a:avLst/>
          </a:prstGeom>
          <a:ln>
            <a:noFill/>
          </a:ln>
        </p:spPr>
      </p:pic>
      <p:sp>
        <p:nvSpPr>
          <p:cNvPr id="297" name="CustomShape 3"/>
          <p:cNvSpPr/>
          <p:nvPr/>
        </p:nvSpPr>
        <p:spPr>
          <a:xfrm>
            <a:off x="1152000" y="6984000"/>
            <a:ext cx="763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https://github.com/dmitryweiner/vue-training/commit/1459d6c1aaecd69536aefa297013052db075f03b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 rot="16200000">
            <a:off x="-2871360" y="3319920"/>
            <a:ext cx="741420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Vuex: использование стора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 rot="16200000">
            <a:off x="447480" y="4161960"/>
            <a:ext cx="2806200" cy="6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App.vue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https://github.com/dmitryweiner/vue-training/commit/1459d6c1aaecd69536aefa297013052db075f03b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00" name="Рисунок 171" descr=""/>
          <p:cNvPicPr/>
          <p:nvPr/>
        </p:nvPicPr>
        <p:blipFill>
          <a:blip r:embed="rId2"/>
          <a:stretch/>
        </p:blipFill>
        <p:spPr>
          <a:xfrm>
            <a:off x="3168000" y="72000"/>
            <a:ext cx="6910920" cy="747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Cтавим Vue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769040"/>
            <a:ext cx="9069120" cy="4852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@vue/cli ; 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это надо бы делать глобально, конечно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node </a:t>
            </a:r>
            <a:r>
              <a:rPr b="0" lang="ru-RU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node_modules\@vue\cli\bin\vue.js create vue-training </a:t>
            </a:r>
            <a:r>
              <a:rPr b="0" lang="ru-RU" sz="2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(если бы поставили глобально, было бы просто vue create vue-training)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enlo-Regular"/>
                <a:ea typeface="DejaVu Sans"/>
              </a:rPr>
              <a:t>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enlo-Regular"/>
                <a:ea typeface="DejaVu Sans"/>
              </a:rPr>
              <a:t>cd vue-training</a:t>
            </a:r>
            <a:endParaRPr b="0" lang="ru-RU" sz="2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Menlo-Regular"/>
                <a:ea typeface="Menlo-Regular"/>
              </a:rPr>
              <a:t>npm run serve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959760" y="3980160"/>
            <a:ext cx="5916240" cy="134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вызывать actions прямо из компонента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504000" y="1769040"/>
            <a:ext cx="9069120" cy="485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MessagesForm.vue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03" name="Рисунок 248" descr=""/>
          <p:cNvPicPr/>
          <p:nvPr/>
        </p:nvPicPr>
        <p:blipFill>
          <a:blip r:embed="rId1"/>
          <a:stretch/>
        </p:blipFill>
        <p:spPr>
          <a:xfrm>
            <a:off x="682920" y="2558160"/>
            <a:ext cx="8560800" cy="3238560"/>
          </a:xfrm>
          <a:prstGeom prst="rect">
            <a:avLst/>
          </a:prstGeom>
          <a:ln>
            <a:noFill/>
          </a:ln>
        </p:spPr>
      </p:pic>
      <p:sp>
        <p:nvSpPr>
          <p:cNvPr id="304" name="CustomShape 3"/>
          <p:cNvSpPr/>
          <p:nvPr/>
        </p:nvSpPr>
        <p:spPr>
          <a:xfrm>
            <a:off x="1224000" y="6840000"/>
            <a:ext cx="7703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https://github.com/dmitryweiner/vue-training/commit/f20b4db6f5cdbec1c1be7a6302f0527e44cc8353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Типовая структура компонента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504000" y="1557720"/>
            <a:ext cx="9071640" cy="571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export default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name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"MessagesList"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имя компонента: то, что потом будет отображаться как тег &lt;MessagesList /&gt;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data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({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stateVariable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изменяемые свойства компонента, влияющие на отрисовку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props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[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"messages"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входные параметры компонента, могут изменяться родителем, но не самим компонентом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]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computed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...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mapGetters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([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"messagesCount"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])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вычисляемое свойство берётся из стора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anotherComputedMethod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просто вычисляемое свойство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return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1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created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создании компонента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mounted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монтировании компонента в DOM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destroyed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коллбэк срабатывает при удалении компонента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methods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{ </a:t>
            </a: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// собственные методы компонента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6d6d6d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oneMethod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"Method call"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anotherMethod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() =&gt;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"Method call 2"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Успех!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36" name="Рисунок 102" descr=""/>
          <p:cNvPicPr/>
          <p:nvPr/>
        </p:nvPicPr>
        <p:blipFill>
          <a:blip r:embed="rId1"/>
          <a:stretch/>
        </p:blipFill>
        <p:spPr>
          <a:xfrm>
            <a:off x="1769040" y="1215360"/>
            <a:ext cx="6818760" cy="634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Vue.app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008000" y="1563120"/>
            <a:ext cx="7845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Шаблон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./src/App.vue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39" name="Рисунок 111" descr=""/>
          <p:cNvPicPr/>
          <p:nvPr/>
        </p:nvPicPr>
        <p:blipFill>
          <a:blip r:embed="rId1"/>
          <a:stretch/>
        </p:blipFill>
        <p:spPr>
          <a:xfrm>
            <a:off x="720000" y="2077920"/>
            <a:ext cx="8565840" cy="490536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4392000" y="3096000"/>
            <a:ext cx="1800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1440000" y="7128000"/>
            <a:ext cx="7631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https://github.com/dmitryweiner/vue-training/commit/37f468fbf91ca2eec17b2549ecaabcfa0c2e78f4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Vue.app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008000" y="1563120"/>
            <a:ext cx="7845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&lt;script&gt;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4" name="Рисунок 114" descr=""/>
          <p:cNvPicPr/>
          <p:nvPr/>
        </p:nvPicPr>
        <p:blipFill>
          <a:blip r:embed="rId1"/>
          <a:stretch/>
        </p:blipFill>
        <p:spPr>
          <a:xfrm>
            <a:off x="1693080" y="2117880"/>
            <a:ext cx="6944760" cy="545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Vue.app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008000" y="1563120"/>
            <a:ext cx="7845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&lt;script&gt;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47" name="Рисунок 117" descr=""/>
          <p:cNvPicPr/>
          <p:nvPr/>
        </p:nvPicPr>
        <p:blipFill>
          <a:blip r:embed="rId1"/>
          <a:stretch/>
        </p:blipFill>
        <p:spPr>
          <a:xfrm>
            <a:off x="1125360" y="2298960"/>
            <a:ext cx="8520480" cy="46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работы чата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010160" y="1256040"/>
            <a:ext cx="7845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./server.js</a:t>
            </a:r>
            <a:endParaRPr b="0" lang="ru-RU" sz="3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http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=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require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"http"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messages = []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defaultHeaders =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"Content-Type"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"application/json"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"Access-Control-Allow-Origin"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: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"*"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endParaRPr b="0" lang="ru-RU" sz="1200" spc="-1" strike="noStrike">
              <a:solidFill>
                <a:srgbClr val="bf6426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server =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http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createServer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function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(request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response)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if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(request.</a:t>
            </a:r>
            <a:r>
              <a:rPr b="0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method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===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"POST"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"POST"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request.on(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"data"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function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(data)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messages.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push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JSON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parse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(data.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toString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()))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request.on(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"end"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function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() 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response.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writeHead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200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defaultHeaders)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response.end(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JSON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stringify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(messages))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})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} 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else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{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        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"GET"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response.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writeHead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200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defaultHeaders)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       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response.end(</a:t>
            </a:r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JSON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stringify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(messages))</a:t>
            </a:r>
            <a:endParaRPr b="0" lang="ru-RU" sz="1200" spc="-1" strike="noStrike"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8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ru-RU" sz="18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endParaRPr b="0" lang="ru-RU" sz="1800" spc="-1" strike="noStrike">
              <a:solidFill>
                <a:srgbClr val="99a8ba"/>
              </a:solidFill>
              <a:latin typeface="Menlo"/>
              <a:ea typeface="Menlo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port = </a:t>
            </a:r>
            <a:r>
              <a:rPr b="0" lang="ru-RU" sz="1200" spc="-1" strike="noStrike">
                <a:solidFill>
                  <a:srgbClr val="5684ad"/>
                </a:solidFill>
                <a:latin typeface="Menlo"/>
                <a:ea typeface="Menlo"/>
              </a:rPr>
              <a:t>3000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const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host = 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"127.0.0.1"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server.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listen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(port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, 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host)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endParaRPr b="0" lang="ru-RU" sz="1200" spc="-1" strike="noStrike">
              <a:latin typeface="Arial"/>
            </a:endParaRPr>
          </a:p>
          <a:p>
            <a:r>
              <a:rPr b="1" i="1" lang="ru-RU" sz="1200" spc="-1" strike="noStrike">
                <a:solidFill>
                  <a:srgbClr val="85609a"/>
                </a:solidFill>
                <a:latin typeface="Menlo"/>
                <a:ea typeface="Menlo"/>
              </a:rPr>
              <a:t>console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.</a:t>
            </a:r>
            <a:r>
              <a:rPr b="0" lang="ru-RU" sz="1200" spc="-1" strike="noStrike">
                <a:solidFill>
                  <a:srgbClr val="febb5b"/>
                </a:solidFill>
                <a:latin typeface="Menlo"/>
                <a:ea typeface="Menlo"/>
              </a:rPr>
              <a:t>log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(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`Listening at http://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${host}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: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${port}</a:t>
            </a:r>
            <a:r>
              <a:rPr b="0" lang="ru-RU" sz="1200" spc="-1" strike="noStrike">
                <a:solidFill>
                  <a:srgbClr val="587647"/>
                </a:solidFill>
                <a:latin typeface="Menlo"/>
                <a:ea typeface="Menlo"/>
              </a:rPr>
              <a:t>`</a:t>
            </a:r>
            <a:r>
              <a:rPr b="0" lang="ru-RU" sz="1200" spc="-1" strike="noStrike">
                <a:solidFill>
                  <a:srgbClr val="99a8ba"/>
                </a:solidFill>
                <a:latin typeface="Menlo"/>
                <a:ea typeface="Menlo"/>
              </a:rPr>
              <a:t>)</a:t>
            </a:r>
            <a:r>
              <a:rPr b="0" lang="ru-RU" sz="1200" spc="-1" strike="noStrike">
                <a:solidFill>
                  <a:srgbClr val="bf6426"/>
                </a:solidFill>
                <a:latin typeface="Menlo"/>
                <a:ea typeface="Menlo"/>
              </a:rPr>
              <a:t>;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работы чата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008000" y="1563120"/>
            <a:ext cx="7845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ru-RU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591200" y="2160000"/>
            <a:ext cx="6616080" cy="356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504000" y="301320"/>
            <a:ext cx="9069120" cy="12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Улучшения: добавим axios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648000" y="1656000"/>
            <a:ext cx="9069840" cy="5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axios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255" name="Рисунок 120" descr=""/>
          <p:cNvPicPr/>
          <p:nvPr/>
        </p:nvPicPr>
        <p:blipFill>
          <a:blip r:embed="rId1"/>
          <a:stretch/>
        </p:blipFill>
        <p:spPr>
          <a:xfrm>
            <a:off x="1944000" y="2139120"/>
            <a:ext cx="6647760" cy="541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Application>LibreOffice/6.4.0.3$MacOSX_X86_64 LibreOffice_project/b0a288ab3d2d4774cb44b62f04d5d28733ac6df8</Application>
  <Words>163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2020-03-13T12:06:21Z</dcterms:created>
  <dc:creator/>
  <dc:description/>
  <dc:language>ru-RU</dc:language>
  <cp:lastModifiedBy/>
  <dcterms:modified xsi:type="dcterms:W3CDTF">2020-03-17T16:15:36Z</dcterms:modified>
  <cp:revision>28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