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0080"/>
            <a:ext cx="9071280" cy="604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80080"/>
            <a:ext cx="9071280" cy="604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0080"/>
            <a:ext cx="9071280" cy="130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html-chat" TargetMode="External"/><Relationship Id="rId3" Type="http://schemas.openxmlformats.org/officeDocument/2006/relationships/hyperlink" Target="https://drive.google.com/file/d/1BSMPbvleZDFFyKbk_yqM1r7NzT1d0Jh1/view?usp=sharing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reactrouter.com/web/example/auth-workflow" TargetMode="External"/><Relationship Id="rId2" Type="http://schemas.openxmlformats.org/officeDocument/2006/relationships/hyperlink" Target="https://reactrouter.com/web/api/Redirect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29560" y="3657600"/>
            <a:ext cx="9071280" cy="15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Обработка аутентификации в </a:t>
            </a:r>
            <a:r>
              <a:rPr b="1" lang="en-US" sz="6000" spc="-1" strike="noStrike">
                <a:latin typeface="Source Sans Pro"/>
              </a:rPr>
              <a:t>React.js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29560" y="5814720"/>
            <a:ext cx="90712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Source Sans Pro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Source Sans Pro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https://github.com/dmitryweiner/html-chat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Source Sans Pro"/>
                <a:hlinkClick r:id="rId3"/>
              </a:rPr>
              <a:t>видео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4"/>
          <a:stretch/>
        </p:blipFill>
        <p:spPr>
          <a:xfrm>
            <a:off x="2856600" y="218160"/>
            <a:ext cx="4229640" cy="321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В App ссылки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828800" y="1769040"/>
            <a:ext cx="7746480" cy="49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? 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="/profile"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&gt;Профиль {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onClick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{()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logoutHandler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()}&gt;Выйти&lt;/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: 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="/login"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&gt;Логин&lt;/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="/registration"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&gt;Регистрация&lt;/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В App разлогин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057400" y="1769040"/>
            <a:ext cx="75178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logoutHandler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apiService.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auth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logout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086600" y="3164400"/>
            <a:ext cx="2993040" cy="437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7772040" cy="58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54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Некоторые страницы должны быть видны только залогиненому пользователю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Если он не залогинен, редиректить на логин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После логина редиректить туда, откуда он пришёл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Хорошо бы при запуске приложения проверять, залогинен ли пользователь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Если нет, редиректить на логин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Если да, пусть идёт по роуту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56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 основу взят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пример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Документация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по &lt;Redirect&gt;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state object can be accessed via this.props.location.state in the redirected-to component. This new referrer key (which is not a special name) would then be accessed via this.props.location.state.referrer in the Login component pointed to by the pathname '/login'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Redirect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pathname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"/login"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search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"?utm=your+face"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referrer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currentLocation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Как сделаем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71600"/>
            <a:ext cx="9071280" cy="61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Будем при загрузке страницы брать текущего юзера в componentDidMount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В момент загрузки текущего пользователя не отображаем никаких роутов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Обернём секьюрные роуты в специальный компонент, которому будем передавать текущего юзера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Если он не пустой, то отображаем &lt;Route&gt;</a:t>
            </a:r>
            <a:endParaRPr b="0" lang="ru-RU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Если пустой, отображаем &lt;Redirect&gt; на логин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Передадим LoginView коллбэк, который надо вызывать при успешном логине, чтобы обновлять текущего пользователя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Напишем компонент-обёртку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828800" y="1769040"/>
            <a:ext cx="7746480" cy="53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en-US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PrivateRoute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en-US" sz="16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React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component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Component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componentProps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...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rest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</a:t>
            </a:r>
            <a:br/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   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{...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rest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render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{routeProps =&gt;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? (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Component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{...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componentProps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{...routeProps} 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) : (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Redirect</a:t>
            </a:r>
            <a:br/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               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pathname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'/login'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 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from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routeProps.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location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}}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)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889720" y="2103840"/>
            <a:ext cx="883080" cy="487800"/>
          </a:xfrm>
          <a:prstGeom prst="ellipse">
            <a:avLst/>
          </a:prstGeom>
          <a:solidFill>
            <a:srgbClr val="81d41a">
              <a:alpha val="35000"/>
            </a:srgbClr>
          </a:solidFill>
          <a:ln>
            <a:solidFill>
              <a:srgbClr val="000000"/>
            </a:solidFill>
            <a:custDash>
              <a:ds d="600000" sp="3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3680280" y="4982760"/>
            <a:ext cx="4114440" cy="456840"/>
          </a:xfrm>
          <a:prstGeom prst="ellipse">
            <a:avLst/>
          </a:prstGeom>
          <a:solidFill>
            <a:srgbClr val="99ccff">
              <a:alpha val="34000"/>
            </a:srgbClr>
          </a:solidFill>
          <a:ln>
            <a:solidFill>
              <a:srgbClr val="000000"/>
            </a:solidFill>
            <a:custDash>
              <a:ds d="197000" sp="127000"/>
            </a:custDash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В App.js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057400" y="1769040"/>
            <a:ext cx="7517880" cy="54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Заводим стейт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initDone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false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ru-RU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Метод обновления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componentDidMount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updateAuthState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updateAuthState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apiService.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br/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getCurrent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 =&gt; response.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(user =&gt;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user, 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initDone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}))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catch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initDone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}));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 рендере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initDone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(!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initDone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&lt;&gt;Loading...&lt;/&gt;;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В Аpp.js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286000" y="1769040"/>
            <a:ext cx="7289280" cy="55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&lt;Switch&gt; немного меняется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</a:t>
            </a:r>
            <a:br/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="/login"</a:t>
            </a:r>
            <a:br/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render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{routeProps =&gt; (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LoginView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updateAuthHandler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updateAuthState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{...routeProps} 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)}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="/registration"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RegistrationView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PrivateRoute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="/chat/:id"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user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ChatView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PrivateRoute</a:t>
            </a:r>
            <a:br/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="/profile"</a:t>
            </a:r>
            <a:br/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user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ProfileView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componentProps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Redirect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exact from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="/" </a:t>
            </a:r>
            <a:r>
              <a:rPr b="0" lang="en-US" sz="16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="/profile"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В LoginView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828800" y="1769040"/>
            <a:ext cx="8250840" cy="53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Отрабатываем редирект после логина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'Пользователь успешно залогинился'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setTimeout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redirectAfterLogin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(), </a:t>
            </a:r>
            <a:r>
              <a:rPr b="0" lang="en-US" sz="16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2000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Обработчик редиректа берёт значение из </a:t>
            </a:r>
            <a:r>
              <a:rPr b="0" lang="en-US" sz="3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location</a:t>
            </a:r>
            <a:r>
              <a:rPr b="0" lang="en-US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3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3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from</a:t>
            </a:r>
            <a:r>
              <a:rPr b="0" lang="en-US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3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pathname</a:t>
            </a:r>
            <a:r>
              <a:rPr b="0" lang="en-US" sz="3200" spc="-1" strike="noStrike">
                <a:solidFill>
                  <a:srgbClr val="871094"/>
                </a:solidFill>
                <a:latin typeface="Arial"/>
                <a:ea typeface="JetBrains Mono"/>
              </a:rPr>
              <a:t> (мы это задали в PrivateRoute)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redirectAfterLogin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redirectUrl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location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?.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from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pathname</a:t>
            </a:r>
            <a:br/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?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location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from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pathname</a:t>
            </a:r>
            <a:br/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'/profile'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updateAuthHandler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history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push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redirectUrl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Source Sans Pro"/>
              </a:rPr>
              <a:t>В ProfileView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828800" y="1769040"/>
            <a:ext cx="77464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Перестаём ходить за юзером сами и используем переданного в пропсах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Вместо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id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71094"/>
                </a:solidFill>
                <a:latin typeface="Arial"/>
                <a:ea typeface="JetBrains Mono"/>
              </a:rPr>
              <a:t>Стало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id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2020-11-20T12:54:17Z</dcterms:created>
  <dc:creator/>
  <dc:description>This free image is the public domain image of Katsushika Hokusai's woodcut "The Great Wave at Kanagawa", created between 1823-1829, found at Wikimedia Commons.
With template creation instructions.
R. Stacey – 3/12/2010</dc:description>
  <cp:keywords>Katsushika Hokusai woodcut The Great Wave at Kanagawa howto</cp:keywords>
  <dc:language>ru-RU</dc:language>
  <cp:lastModifiedBy/>
  <dcterms:modified xsi:type="dcterms:W3CDTF">2020-11-20T19:10:33Z</dcterms:modified>
  <cp:revision>15</cp:revision>
  <dc:subject>Katsushika Hokusai's woodcut "The Great Wave at Kanagawa"</dc:subject>
  <dc:title>kanagawa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CC-BY</vt:lpwstr>
  </property>
</Properties>
</file>