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hyperlink" Target="https://drive.google.com/file/d/1QRELCBV76VJnSu-4jWVhyIEnv_lhEFRo/view?usp=sharing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HTTP_status_codes" TargetMode="External"/><Relationship Id="rId2" Type="http://schemas.openxmlformats.org/officeDocument/2006/relationships/hyperlink" Target="https://ru.wikipedia.org/wiki/REST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etstore.swagger.io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localhost:3001/" TargetMode="External"/><Relationship Id="rId2" Type="http://schemas.openxmlformats.org/officeDocument/2006/relationships/hyperlink" Target="https://github.com/dmitryweiner/mini-chat-server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xios/axios" TargetMode="External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learn.javascript.ru/promise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 + REST API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04000" y="4401720"/>
            <a:ext cx="9070560" cy="194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https://github.com/dmitryweiner/html-chat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видео лекции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4"/>
          <a:stretch/>
        </p:blipFill>
        <p:spPr>
          <a:xfrm>
            <a:off x="3123000" y="1352160"/>
            <a:ext cx="3808440" cy="28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 создания пользователя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769040"/>
            <a:ext cx="442584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3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'http://localhost:3001'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RegistrationView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constructor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super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preventDefault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152680" y="1769040"/>
            <a:ext cx="4425840" cy="52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&gt;Регистрация&lt;/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{(e)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(e)}&gt;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Никнейм: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        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="text"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target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Пароль: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        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="password"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target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="submit"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&gt;Создать пользователя&lt;/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Беды с CORS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всё работало дальше, не забудьте изменить порт dev-сервера на 3000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configs/webpack.development.js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devServer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historyApiFallback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contentBase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paths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build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open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hot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port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3000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023360" y="4937760"/>
            <a:ext cx="2925000" cy="127908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Вот тут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8" name="Line 4"/>
          <p:cNvSpPr/>
          <p:nvPr/>
        </p:nvSpPr>
        <p:spPr>
          <a:xfrm flipH="1" flipV="1">
            <a:off x="2468880" y="5486400"/>
            <a:ext cx="15544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Улучшение формы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отображать результат: успех / ошибка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отображать сообщение об ошибке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редиректить пользователя на страницу авторизации, если пользователь создался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Отображение результата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1769040"/>
            <a:ext cx="9070560" cy="51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Добавляем нужные поля в стейт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Меняем поля при обработке запроса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'Пользователь успешно зарегистрирован'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'Ошибка'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error.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Выводим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Редирект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этого нам в this.props передали специальный объект history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 вызвать для редиректа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'/login'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Можно сделать это после некоторой задержки, пусть пользователь прочитает сообщение об успехе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'/login'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 логина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04000" y="1371600"/>
            <a:ext cx="442584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'http://localhost:3001'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constructor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super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'Пользователь успешно залогинился'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i="1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setTimeout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history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push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'/profile'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'Ошибка'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error.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e.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preventDefault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152680" y="1280160"/>
            <a:ext cx="44258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6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&gt;Логин&lt;/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result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(e)}&gt;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Никнейм: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        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="text"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target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Пароль: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        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="password"</a:t>
            </a:r>
            <a:br/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target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   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="submit"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&gt;Войти&lt;/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262440"/>
            <a:ext cx="907056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Редирект после логина на страницу профиля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'http://localhost:3001'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ProfileView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constructor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super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componentDidMount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    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response.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(user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user }));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15268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&gt;Профиль пользователя&lt;/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h1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&amp;&amp; 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Никнейм: 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    Создан: {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Date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.createdAt).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toLocaleString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забываем добавить её в роуты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&gt;Логин&lt;/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&gt;Регистрация&lt;/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="/profile"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&gt;Профиль&lt;/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r>
              <a:rPr b="0" lang="en-US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="/chat"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&gt;Чат&lt;/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LoginView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="/registration"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RegistrationView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="/chat"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ChatView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Route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path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="/profile"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component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ProfileView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Redirect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exact from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="/"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to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="/login"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Switch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Вынос сетевых методов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Видно, что каждая страница ходит на один и тот же УРЛ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Сетевые методы хорошо бы вынести в отдельный файл, чтобы переиспользовать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Создаём файл src/apiServices.js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apiService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axios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'http://localhost:3001'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withCredentials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export default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({ nickname, password }) =&gt;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'/auth'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 nickname, password 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({ nickname, password }) =&gt;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 nickname, password }),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profile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() =&gt;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axiosInstance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'/user'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Унифицированный интерфейс взаимодействия с бэкендом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Тип HTTP(S) запроса означает действие: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GET чтение записи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POST создание записи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PUT редактирование записи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DELETE удаление записи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URL означает, к какой сущности обращаемся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 ответа сигнализирует об успехе/неудаче действия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Коды HTTP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Почитать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про REST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Views существенно упрощаются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Регистрация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{...})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Логин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auth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{...})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Профиль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apiService.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user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profile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response.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(user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user }));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дальше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чат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Отправить сообщение в чат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Показать сообщения чата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Искать чаты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Вступить в чат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170440" y="96120"/>
            <a:ext cx="5713560" cy="73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822960" y="731520"/>
            <a:ext cx="8364600" cy="58266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6309360" y="4770720"/>
            <a:ext cx="3393720" cy="266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90120" y="1768680"/>
            <a:ext cx="869976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  <a:hlinkClick r:id="rId1"/>
              </a:rPr>
              <a:t>Пример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Пример RESTful API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718560" y="2656800"/>
            <a:ext cx="8699760" cy="43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сервера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Склонировать в отдельную папку (не внутри текущего проекта)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https://github.com/dmitryweiner/mini-chat-server/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mini-chat-server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start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проверки зайти на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http://localhost:3001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Сервер хранит все данные в файле в корне db.json, можно туда поглядывать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roid Sans Fallback"/>
                <a:hlinkClick r:id="rId2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3"/>
          <a:stretch/>
        </p:blipFill>
        <p:spPr>
          <a:xfrm>
            <a:off x="7772400" y="3139920"/>
            <a:ext cx="2071080" cy="20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Схема API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52720" y="1513440"/>
            <a:ext cx="9621720" cy="516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Переходим на axios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7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Ставим библиотеку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axios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можно создать единый инстанс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axios.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'https://some-domain.com/api/'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instance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 или не создавать: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axios.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get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axios: было / стало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04000" y="1769040"/>
            <a:ext cx="442584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Было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let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XMLHttpRequest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open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'POST'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send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JSON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stringify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newMessage.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newMessage.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onload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() =&gt;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status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!==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'Ошибка!'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else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drawMessages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response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xhr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onerror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log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'Запрос не удался'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152680" y="1769040"/>
            <a:ext cx="442584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Стало</a:t>
            </a:r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axios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'axios'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instance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axios.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create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baseURL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'http://localhost:3000'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instance</a:t>
            </a:r>
            <a:br/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post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newMessage.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newMessage.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 =&gt;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drawMessages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(response.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data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catch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 =&gt; </a:t>
            </a:r>
            <a:r>
              <a:rPr b="0" lang="en-US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console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error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(error));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596520"/>
            <a:ext cx="907056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axios возвращает Promise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работать с промисами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https://learn.javascript.ru/promise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2833200" y="3202560"/>
            <a:ext cx="4389480" cy="383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2020-10-29T12:39:04Z</dcterms:created>
  <dc:creator/>
  <dc:description/>
  <dc:language>en-US</dc:language>
  <cp:lastModifiedBy/>
  <dcterms:modified xsi:type="dcterms:W3CDTF">2020-10-30T17:13:41Z</dcterms:modified>
  <cp:revision>25</cp:revision>
  <dc:subject/>
  <dc:title>Forestbird</dc:title>
</cp:coreProperties>
</file>