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react_front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html-chat/commit/3571451d13e9d8a6b5ce1b747d91df11219fb90f" TargetMode="External"/><Relationship Id="rId2" Type="http://schemas.openxmlformats.org/officeDocument/2006/relationships/hyperlink" Target="https://github.com/dmitryweiner/html-chat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Семинар по React router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46680" y="5442120"/>
            <a:ext cx="907128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https://t.me/react_front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2705760" y="1371600"/>
            <a:ext cx="4974840" cy="381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ChatView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 конструкторе: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timer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При монтировании: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componentDidMount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timer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setInterval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getMessages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bind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1000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При демонтировании: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componentWillUnmount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clearInterval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timer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Что дальше?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103560" y="1737360"/>
            <a:ext cx="4028400" cy="571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Серьёзно, что дальше?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Подключение к настоящему API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Регистрация пользователя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Логин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Создание чата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Отправка и получение сообщений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Предположения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Настроен Webpack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Используется React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Приложение разбито на компоненты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Примерно на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этом коммите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Если нет своего приложения: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git clone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https://github.com/dmitryweiner/html-chat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git checkout 3571451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Установка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npm i -D react-router-dom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 src/index.js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BrowserRouter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Router 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'react-router-dom'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ReactDOM.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App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document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getElementById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'root'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Разбиение на Views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Будем компоненты группировать на страницах (View)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Страницы соответствуют определённым активностям пользователя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Пока создадим следующие страницы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Логин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Регистрация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Чат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-360" y="-4680"/>
            <a:ext cx="10076400" cy="753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Где лежат Views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Создадим в src папку views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Создадим: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LoginView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RegistrationView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ChatView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То, что сейчас лежит в App, переедет в ChatView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App.js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React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Switch, Route, Redirect 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'react-router-dom'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LoginView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'./views/LoginView'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RegistrationView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'./views/RegistrationView'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ChatView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'./views/ChatView'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App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React.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Component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="/login"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LoginView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="/registration"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RegistrationView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="/chat"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ChatView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Redirect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from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="/login"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App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Ссылки для перемещения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Добавим в App блок ссылок для перемещения по роутам: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="/login"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&gt;Логин&lt;/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="/registration"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&gt;Регистрация&lt;/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="/chat"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&gt;Чат&lt;/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Улучшение ChatView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Надо чтобы сообщения начинали обновляться при монтировании компонента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И переставали обновляться при демонтировании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 этом нам помогут методы componentDidMound и componentWillUnmount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2020-10-23T16:38:02Z</dcterms:created>
  <dc:creator/>
  <dc:description/>
  <dc:language>en-US</dc:language>
  <cp:lastModifiedBy/>
  <dcterms:modified xsi:type="dcterms:W3CDTF">2020-11-20T12:08:48Z</dcterms:modified>
  <cp:revision>9</cp:revision>
  <dc:subject/>
  <dc:title>Forestbird</dc:title>
</cp:coreProperties>
</file>