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085-A511-40E5-9A9C-980D39DD110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1A3-15AA-446B-A6E4-BC63940DA2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085-A511-40E5-9A9C-980D39DD110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1A3-15AA-446B-A6E4-BC63940DA2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085-A511-40E5-9A9C-980D39DD110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1A3-15AA-446B-A6E4-BC63940DA2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085-A511-40E5-9A9C-980D39DD110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1A3-15AA-446B-A6E4-BC63940DA2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085-A511-40E5-9A9C-980D39DD110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1A3-15AA-446B-A6E4-BC63940DA2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085-A511-40E5-9A9C-980D39DD110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1A3-15AA-446B-A6E4-BC63940DA2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085-A511-40E5-9A9C-980D39DD110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1A3-15AA-446B-A6E4-BC63940DA2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085-A511-40E5-9A9C-980D39DD110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1A3-15AA-446B-A6E4-BC63940DA2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085-A511-40E5-9A9C-980D39DD110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1A3-15AA-446B-A6E4-BC63940DA2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085-A511-40E5-9A9C-980D39DD110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1A3-15AA-446B-A6E4-BC63940DA2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085-A511-40E5-9A9C-980D39DD110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1A3-15AA-446B-A6E4-BC63940DA2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4085-A511-40E5-9A9C-980D39DD110D}" type="datetimeFigureOut">
              <a:rPr lang="ru-RU" smtClean="0"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A1A3-15AA-446B-A6E4-BC63940DA25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+ ES6 + Typescript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err="1" smtClean="0"/>
              <a:t>Webpack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init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–D </a:t>
            </a:r>
            <a:r>
              <a:rPr lang="en-US" dirty="0" err="1" smtClean="0"/>
              <a:t>webpack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–D cross-</a:t>
            </a:r>
            <a:r>
              <a:rPr lang="en-US" dirty="0" err="1" smtClean="0"/>
              <a:t>env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–</a:t>
            </a:r>
            <a:r>
              <a:rPr lang="en-US" dirty="0" smtClean="0"/>
              <a:t>D </a:t>
            </a:r>
            <a:r>
              <a:rPr lang="en-US" dirty="0" err="1" smtClean="0"/>
              <a:t>webpack</a:t>
            </a:r>
            <a:r>
              <a:rPr lang="en-US" dirty="0" smtClean="0"/>
              <a:t>-dev-server 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–D </a:t>
            </a:r>
            <a:r>
              <a:rPr lang="en-US" dirty="0" err="1" smtClean="0"/>
              <a:t>webpack-cli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 "scripts": {</a:t>
            </a:r>
          </a:p>
          <a:p>
            <a:r>
              <a:rPr lang="en-US" dirty="0" smtClean="0"/>
              <a:t>    "start": "cross-</a:t>
            </a:r>
            <a:r>
              <a:rPr lang="en-US" dirty="0" err="1" smtClean="0"/>
              <a:t>env</a:t>
            </a:r>
            <a:r>
              <a:rPr lang="en-US" dirty="0" smtClean="0"/>
              <a:t> NODE_ENV=development </a:t>
            </a:r>
            <a:r>
              <a:rPr lang="en-US" dirty="0" err="1" smtClean="0"/>
              <a:t>webpack</a:t>
            </a:r>
            <a:r>
              <a:rPr lang="en-US" dirty="0" smtClean="0"/>
              <a:t>-dev-server --inline --progress --colors",</a:t>
            </a:r>
          </a:p>
          <a:p>
            <a:r>
              <a:rPr lang="en-US" dirty="0" smtClean="0"/>
              <a:t>    "build": "cross-</a:t>
            </a:r>
            <a:r>
              <a:rPr lang="en-US" dirty="0" err="1" smtClean="0"/>
              <a:t>env</a:t>
            </a:r>
            <a:r>
              <a:rPr lang="en-US" dirty="0" smtClean="0"/>
              <a:t> NODE_ENV=production </a:t>
            </a:r>
            <a:r>
              <a:rPr lang="en-US" dirty="0" err="1" smtClean="0"/>
              <a:t>webpack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},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webpack.config.js</a:t>
            </a:r>
            <a:endParaRPr lang="en-US" b="1" dirty="0" smtClean="0"/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./app/index.html</a:t>
            </a:r>
          </a:p>
          <a:p>
            <a:r>
              <a:rPr lang="en-US" dirty="0" smtClean="0"/>
              <a:t>./app/index.js</a:t>
            </a:r>
          </a:p>
          <a:p>
            <a:r>
              <a:rPr lang="en-US" dirty="0" smtClean="0"/>
              <a:t>./app/</a:t>
            </a:r>
            <a:r>
              <a:rPr lang="en-US" dirty="0" err="1" smtClean="0"/>
              <a:t>index.scss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069174"/>
            <a:ext cx="3923928" cy="578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по следам </a:t>
            </a:r>
            <a:r>
              <a:rPr lang="ru-RU" dirty="0" err="1" smtClean="0"/>
              <a:t>конфига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-D html-</a:t>
            </a:r>
            <a:r>
              <a:rPr lang="en-US" dirty="0" err="1" smtClean="0"/>
              <a:t>webpack</a:t>
            </a:r>
            <a:r>
              <a:rPr lang="en-US" dirty="0" smtClean="0"/>
              <a:t>-</a:t>
            </a:r>
            <a:r>
              <a:rPr lang="en-US" dirty="0" err="1" smtClean="0"/>
              <a:t>plugin</a:t>
            </a:r>
            <a:endParaRPr lang="ru-RU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-D </a:t>
            </a:r>
            <a:r>
              <a:rPr lang="en-US" dirty="0" err="1" smtClean="0"/>
              <a:t>babel</a:t>
            </a:r>
            <a:r>
              <a:rPr lang="en-US" dirty="0" smtClean="0"/>
              <a:t>-loader</a:t>
            </a:r>
            <a:endParaRPr lang="ru-RU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-D @</a:t>
            </a:r>
            <a:r>
              <a:rPr lang="en-US" dirty="0" err="1" smtClean="0"/>
              <a:t>babel</a:t>
            </a:r>
            <a:r>
              <a:rPr lang="en-US" dirty="0" smtClean="0"/>
              <a:t>/core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имеем?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Транспиляция</a:t>
            </a:r>
            <a:r>
              <a:rPr lang="ru-RU" dirty="0" smtClean="0"/>
              <a:t> </a:t>
            </a:r>
            <a:r>
              <a:rPr lang="en-US" dirty="0" smtClean="0"/>
              <a:t>ES6 -&gt; ES5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resolve: {</a:t>
            </a:r>
          </a:p>
          <a:p>
            <a:pPr>
              <a:buNone/>
            </a:pPr>
            <a:r>
              <a:rPr lang="en-US" dirty="0" smtClean="0"/>
              <a:t>    extensions: [".</a:t>
            </a:r>
            <a:r>
              <a:rPr lang="en-US" dirty="0" err="1" smtClean="0"/>
              <a:t>tsx</a:t>
            </a:r>
            <a:r>
              <a:rPr lang="en-US" dirty="0" smtClean="0"/>
              <a:t>", ".</a:t>
            </a:r>
            <a:r>
              <a:rPr lang="en-US" dirty="0" err="1" smtClean="0"/>
              <a:t>ts</a:t>
            </a:r>
            <a:r>
              <a:rPr lang="en-US" dirty="0" smtClean="0"/>
              <a:t>", ".</a:t>
            </a:r>
            <a:r>
              <a:rPr lang="en-US" dirty="0" err="1" smtClean="0"/>
              <a:t>js</a:t>
            </a:r>
            <a:r>
              <a:rPr lang="en-US" dirty="0" smtClean="0"/>
              <a:t>"]</a:t>
            </a:r>
          </a:p>
          <a:p>
            <a:pPr>
              <a:buNone/>
            </a:pPr>
            <a:r>
              <a:rPr lang="en-US" dirty="0" smtClean="0"/>
              <a:t>},</a:t>
            </a:r>
          </a:p>
          <a:p>
            <a:r>
              <a:rPr lang="en-US" dirty="0" smtClean="0"/>
              <a:t>Rules</a:t>
            </a:r>
          </a:p>
          <a:p>
            <a:pPr>
              <a:buNone/>
            </a:pPr>
            <a:r>
              <a:rPr lang="en-US" dirty="0" smtClean="0"/>
              <a:t>	  {</a:t>
            </a:r>
          </a:p>
          <a:p>
            <a:pPr>
              <a:buNone/>
            </a:pPr>
            <a:r>
              <a:rPr lang="en-US" dirty="0" smtClean="0"/>
              <a:t>			test: /\.</a:t>
            </a:r>
            <a:r>
              <a:rPr lang="en-US" dirty="0" err="1" smtClean="0"/>
              <a:t>tsx</a:t>
            </a:r>
            <a:r>
              <a:rPr lang="en-US" dirty="0" smtClean="0"/>
              <a:t>?$/,</a:t>
            </a:r>
          </a:p>
          <a:p>
            <a:pPr>
              <a:buNone/>
            </a:pPr>
            <a:r>
              <a:rPr lang="en-US" dirty="0" smtClean="0"/>
              <a:t>			loader: '</a:t>
            </a:r>
            <a:r>
              <a:rPr lang="en-US" dirty="0" err="1" smtClean="0"/>
              <a:t>ts</a:t>
            </a:r>
            <a:r>
              <a:rPr lang="en-US" dirty="0" smtClean="0"/>
              <a:t>-loader',</a:t>
            </a:r>
          </a:p>
          <a:p>
            <a:pPr>
              <a:buNone/>
            </a:pPr>
            <a:r>
              <a:rPr lang="en-US" dirty="0" smtClean="0"/>
              <a:t>			exclude: /</a:t>
            </a:r>
            <a:r>
              <a:rPr lang="en-US" dirty="0" err="1" smtClean="0"/>
              <a:t>node_modules</a:t>
            </a:r>
            <a:r>
              <a:rPr lang="en-US" dirty="0" smtClean="0"/>
              <a:t>/,</a:t>
            </a:r>
          </a:p>
          <a:p>
            <a:pPr>
              <a:buNone/>
            </a:pPr>
            <a:r>
              <a:rPr lang="en-US" dirty="0" smtClean="0"/>
              <a:t>	  },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–D typescript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–D </a:t>
            </a:r>
            <a:r>
              <a:rPr lang="en-US" dirty="0" err="1" smtClean="0"/>
              <a:t>ts</a:t>
            </a:r>
            <a:r>
              <a:rPr lang="en-US" dirty="0" smtClean="0"/>
              <a:t>-loader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Tsconfig.json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46577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117</Words>
  <Application>Microsoft Office PowerPoint</Application>
  <PresentationFormat>Экран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Webpack + ES6 + Typescript</vt:lpstr>
      <vt:lpstr>Установка Webpack</vt:lpstr>
      <vt:lpstr>Структура проекта</vt:lpstr>
      <vt:lpstr>Установка по следам конфига</vt:lpstr>
      <vt:lpstr>Что имеем?</vt:lpstr>
      <vt:lpstr>TypeScript</vt:lpstr>
      <vt:lpstr>TypeScript</vt:lpstr>
    </vt:vector>
  </TitlesOfParts>
  <Company>ВКИ 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 + ES6 + Typescript</dc:title>
  <dc:creator>VaynerDA</dc:creator>
  <cp:lastModifiedBy>VaynerDA</cp:lastModifiedBy>
  <cp:revision>9</cp:revision>
  <dcterms:created xsi:type="dcterms:W3CDTF">2020-03-07T05:13:30Z</dcterms:created>
  <dcterms:modified xsi:type="dcterms:W3CDTF">2020-03-07T05:55:37Z</dcterms:modified>
</cp:coreProperties>
</file>