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B39FDBF-371B-46FD-9E1A-64D7F495EB5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FC5BBB4-38BE-4615-8DBC-ABD7D702733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join" TargetMode="External"/><Relationship Id="rId2" Type="http://schemas.openxmlformats.org/officeDocument/2006/relationships/hyperlink" Target="https://github.com/login" TargetMode="External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new" TargetMode="Externa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vki-student/learning-repo" TargetMode="External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omparison_of_version-control_software" TargetMode="Externa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habr.com/ru/post/472600/" TargetMode="External"/><Relationship Id="rId2" Type="http://schemas.openxmlformats.org/officeDocument/2006/relationships/hyperlink" Target="https://habr.com/ru/company/mailru/blog/493816/" TargetMode="External"/><Relationship Id="rId3" Type="http://schemas.openxmlformats.org/officeDocument/2006/relationships/hyperlink" Target="https://habr.com/ru/post/451662/" TargetMode="External"/><Relationship Id="rId4" Type="http://schemas.openxmlformats.org/officeDocument/2006/relationships/hyperlink" Target="https://habr.com/ru/post/174467/" TargetMode="External"/><Relationship Id="rId5" Type="http://schemas.openxmlformats.org/officeDocument/2006/relationships/hyperlink" Target="https://www.youtube.com/watch?v=PEKN8NtBDQ0" TargetMode="External"/><Relationship Id="rId6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oncurrent_Versions_System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Apache_Subversion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Git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566160" y="39600"/>
            <a:ext cx="3415680" cy="341568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529560" y="3047040"/>
            <a:ext cx="9071640" cy="2439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006699"/>
                </a:solidFill>
                <a:latin typeface="Arial"/>
              </a:rPr>
              <a:t>Система контроля версий Git</a:t>
            </a:r>
            <a:br/>
            <a:br/>
            <a:br/>
            <a:r>
              <a:rPr b="0" lang="en-US" sz="2800" spc="-1" strike="noStrike">
                <a:solidFill>
                  <a:srgbClr val="006699"/>
                </a:solidFill>
                <a:latin typeface="Arial"/>
              </a:rPr>
              <a:t>Дмитрий Вайнер</a:t>
            </a:r>
            <a:br/>
            <a:r>
              <a:rPr b="0" lang="en-US" sz="2800" spc="-1" strike="noStrike">
                <a:solidFill>
                  <a:srgbClr val="006699"/>
                </a:solidFill>
                <a:latin typeface="Arial"/>
              </a:rPr>
              <a:t>Тлг: vki_front</a:t>
            </a:r>
            <a:endParaRPr b="0" lang="en-US" sz="28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Как создать репозиторий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init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Создаётся каталог .git с конфигами и служебными файлами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74320" y="3544200"/>
            <a:ext cx="9805680" cy="111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Как добавить файл в коммит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add ИМЯ_ФАЙЛА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Как посмотреть, какие файлы есть коммите: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git status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911160" y="2560320"/>
            <a:ext cx="5581080" cy="77688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3995640" y="4114800"/>
            <a:ext cx="6167160" cy="173736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57600" y="5943600"/>
            <a:ext cx="4971600" cy="153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Как добавить файл в коммит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Можно добавлять целые каталоги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git add КАТАЛОГ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Можно добавлять по маске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git add *.js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Передумали – не страшно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Все решения надо принимать до коммита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Отменить коммит можно, но до отправки на сервер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Если передумали добавлять файл: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git reset HEAD &lt;file&gt;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Если надо отменить свои изменения в файле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git checkout -- &lt;file&gt;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Как сделать коммит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commit -m “Осмысленное сообщение”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Сообщение в коммите – очень важно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По сообщениям можно восстановить, что было сделано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Сообщение должно описывать изменения: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Сделано сохранение сообщений”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Исправил баг с обнулением поля”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“</a:t>
            </a: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Удалил лишний файл”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Как запушить ветку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push ИМЯ_РЕПОЗИТОРИЯ ИМЯ_ВЕТКИ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Обычно репозиторий один (origin), и ветка одна (master), поэтому: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push origin master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31520" y="4116960"/>
            <a:ext cx="9152280" cy="237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Работа с github.com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Регистрация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https://github.com/join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Вход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2"/>
              </a:rPr>
              <a:t>https://github.com/login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Логин: vki-student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Пароль: vki-password1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Обязательно создайте аккаунт на github. Это ваша визитная карточка. Это можно показать работодателю и коллегам.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Создание репозитория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https://github.com/new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2179800" y="2502360"/>
            <a:ext cx="6143400" cy="507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Клонирование репозитория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Клонирование – создание локальной копии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clone АДРЕС_РЕПОЗИТОРИЯ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Пример: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clone https://github.com/vki-student/learning-repo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Пример работы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clone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https://github.com/vki-student/learning-repo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cd learning-repo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Создаём файл README.md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Пишем туда строку “# Привет мир”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add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README.md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commit -m “Добавил файл README”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push origin master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Основная идея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Хорошо бы иметь доступ к разным версиям файла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Хорошо бы отслеживать добавление/удаление файлов и каталогов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Хорошо бы нескольким людям работать над одним файлом, а потом складывать вместе изменения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2800" spc="-1" strike="noStrike">
                <a:latin typeface="Arial"/>
              </a:rPr>
              <a:t>Перед работой с уже существующим репозиторием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504000" y="1280160"/>
            <a:ext cx="9071640" cy="48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Другие люди тоже могут коммитить в репозиторий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Надо получить свежие изменения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pull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Если они конфликтуют с вашей версией, придётся сделать merge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3657600" y="2847240"/>
            <a:ext cx="6217920" cy="181620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83200" y="4829400"/>
            <a:ext cx="6914880" cy="657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Решение конфликтов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Конфликт, когда строки в локальном репозитории и в удалённом отличаются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git пытается решать конфликты самостоятельно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Если это не получается, файл переходит в состояние конфликта и выглядит так: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После разрешения конфликта 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git add ФАЙЛ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git commit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git push origin master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846320" y="3532320"/>
            <a:ext cx="5067000" cy="131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Что </a:t>
            </a:r>
            <a:r>
              <a:rPr b="0" lang="en-US" sz="4400" spc="-1" strike="noStrike">
                <a:solidFill>
                  <a:srgbClr val="ce181e"/>
                </a:solidFill>
                <a:latin typeface="Arial"/>
              </a:rPr>
              <a:t>не надо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коммитить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1280160"/>
            <a:ext cx="9071640" cy="4873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Файлы, которые не нужно коммитить и следить за изменениями, описаны в файле .gitignore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Не нужно коммитить: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node_modules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*.log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.idea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Файлы с паролями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Нужно коммитить: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Код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Конфиги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66cc"/>
                </a:solidFill>
                <a:latin typeface="Arial"/>
              </a:rPr>
              <a:t>Ассеты</a:t>
            </a:r>
            <a:endParaRPr b="0" lang="en-US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.gitignore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38120" y="1101960"/>
            <a:ext cx="9071640" cy="6213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Типовой файл .gitignore: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# dependencies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/node_modules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# production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/build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# misc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.DS_Store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.env.local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.env.development.local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.env.test.local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.env.production.local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npm-debug.log*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yarn-debug.log*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yarn-error.log*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  <a:p>
            <a:r>
              <a:rPr b="0" lang="en-US" sz="1400" spc="-1" strike="noStrike">
                <a:latin typeface="Arial"/>
              </a:rPr>
              <a:t>.idea</a:t>
            </a:r>
            <a:endParaRPr b="0" lang="en-US" sz="1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Альтернативные системы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Довольно большой список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https://en.wikipedia.org/wiki/Comparison_of_version-control_software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-60480" y="3117600"/>
            <a:ext cx="6004080" cy="3639960"/>
          </a:xfrm>
          <a:prstGeom prst="rect">
            <a:avLst/>
          </a:prstGeom>
          <a:ln>
            <a:noFill/>
          </a:ln>
        </p:spPr>
      </p:pic>
      <p:pic>
        <p:nvPicPr>
          <p:cNvPr id="146" name="" descr=""/>
          <p:cNvPicPr/>
          <p:nvPr/>
        </p:nvPicPr>
        <p:blipFill>
          <a:blip r:embed="rId3"/>
          <a:stretch/>
        </p:blipFill>
        <p:spPr>
          <a:xfrm>
            <a:off x="5277600" y="3108960"/>
            <a:ext cx="4860360" cy="393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Для самостоятельного изучения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https://habr.com/ru/post/472600/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2"/>
              </a:rPr>
              <a:t>https://habr.com/ru/company/mailru/blog/493816/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3"/>
              </a:rPr>
              <a:t>https://habr.com/ru/post/451662/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4"/>
              </a:rPr>
              <a:t>https://habr.com/ru/post/174467/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5"/>
              </a:rPr>
              <a:t>https://www.youtube.com/watch?v=PEKN8NtBDQ0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Системы контроля версий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CVS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https://en.wikipedia.org/wiki/Concurrent_Versions_System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Централизован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Есть версии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Нет веток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При редактировании файл лочится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5802120" y="5303520"/>
            <a:ext cx="4347720" cy="2383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Системы контроля версий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SVN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https://en.wikipedia.org/wiki/Apache_Subversion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Централизован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Есть версии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Нет веток, используются каталоги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Коммит только одного файла (нет атомарных)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Есть merge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040880" y="4840920"/>
            <a:ext cx="3108960" cy="276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Системы контроля версий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Git </a:t>
            </a:r>
            <a:r>
              <a:rPr b="0" lang="en-US" sz="3200" spc="-1" strike="noStrike">
                <a:solidFill>
                  <a:srgbClr val="0066cc"/>
                </a:solidFill>
                <a:latin typeface="Arial"/>
                <a:hlinkClick r:id="rId1"/>
              </a:rPr>
              <a:t>https://en.wikipedia.org/wiki/Git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Децентрализован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Атомарные коммиты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Есть версии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Есть ветки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Есть теги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Есть хуки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Есть merge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731840" y="5303520"/>
            <a:ext cx="5339520" cy="2230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Как работает Git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Сохраняет дельту между состояниями проекта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Эта дельта называется коммит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Последовательность коммитов – ветка (бранч)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Последний коммит ветки – HEAD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Ветки разветвляются и сливаются (merge)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Git flow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02200" y="1037520"/>
            <a:ext cx="9032040" cy="636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Жизнь файла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518400" y="2103120"/>
            <a:ext cx="9171720" cy="378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Основные действия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188720"/>
            <a:ext cx="9071640" cy="5486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Частое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Изменяем файлы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Добавляем файлы в коммит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Делаем коммит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Пушим ветку на сервер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66cc"/>
                </a:solidFill>
                <a:latin typeface="Arial"/>
              </a:rPr>
              <a:t>Более редкое</a:t>
            </a:r>
            <a:endParaRPr b="0" lang="en-US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Создаём репозиторий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Создаём ветку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Сливаем ветки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66cc"/>
                </a:solidFill>
                <a:latin typeface="Arial"/>
              </a:rPr>
              <a:t>Создаём pull request</a:t>
            </a: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2020-09-22T10:04:31Z</dcterms:created>
  <dc:creator/>
  <dc:description/>
  <dc:language>en-US</dc:language>
  <cp:lastModifiedBy/>
  <dcterms:modified xsi:type="dcterms:W3CDTF">2020-09-22T13:59:30Z</dcterms:modified>
  <cp:revision>21</cp:revision>
  <dc:subject/>
  <dc:title>Blue Curve</dc:title>
</cp:coreProperties>
</file>