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30488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2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485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HWH0P6aEPIRPOOdJRn6Q_Xgmuk0G6Wxf/view?usp=sharing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jsdoc.app/howto-es2015-modules.html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jsdoc/jsdoc" TargetMode="External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jsdoc/jsdoc#template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gajus/eslint-plugin-jsdoc" TargetMode="External"/><Relationship Id="rId2" Type="http://schemas.openxmlformats.org/officeDocument/2006/relationships/hyperlink" Target="https://github.com/gajus/eslint-plugin-jsdoc#rules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apidocjs.com/example/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devhints.io/jsdoc" TargetMode="External"/><Relationship Id="rId2" Type="http://schemas.openxmlformats.org/officeDocument/2006/relationships/hyperlink" Target="https://jsdoc.app/" TargetMode="External"/><Relationship Id="rId3" Type="http://schemas.openxmlformats.org/officeDocument/2006/relationships/hyperlink" Target="https://github.com/documentationjs/documentation/blob/master/docs/GETTING_STARTED.md" TargetMode="External"/><Relationship Id="rId4" Type="http://schemas.openxmlformats.org/officeDocument/2006/relationships/hyperlink" Target="http://speakingjs.com/es5/ch29.html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jsdoc.app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88000" y="1728000"/>
            <a:ext cx="8927280" cy="17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JSDoc, APIDoc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032360" y="3854520"/>
            <a:ext cx="5183280" cy="9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Пример объекта с фиксированными полями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/**</a:t>
            </a:r>
            <a:br/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* @class User</a:t>
            </a:r>
            <a:br/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* @param {Object} params Параметры инициализации конструктора</a:t>
            </a:r>
            <a:br/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* @param {string} params.nickname Никнейм пользователя</a:t>
            </a:r>
            <a:br/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* @param {string} params.password Пароль пользователя</a:t>
            </a:r>
            <a:br/>
            <a:r>
              <a:rPr b="0" i="1" lang="ru-RU" sz="18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*/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38480" y="3816000"/>
            <a:ext cx="5321160" cy="356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008000" y="1633320"/>
            <a:ext cx="8281800" cy="470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Документирование модуля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https://jsdoc.app/howto-es2015-modules.html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944000" y="2448000"/>
            <a:ext cx="6104880" cy="474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Генерация документации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442656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https://github.com/jsdoc/jsdoc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ff"/>
                </a:solidFill>
                <a:latin typeface="Arial"/>
              </a:rPr>
              <a:t>npm i -D jsdoc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ff"/>
                </a:solidFill>
                <a:latin typeface="Arial"/>
              </a:rPr>
              <a:t>Package.json → scripts: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"doc"</a:t>
            </a:r>
            <a:r>
              <a:rPr b="0" lang="ru-RU" sz="26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6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"jsdoc -c jsdoc.conf.json"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67d17"/>
                </a:solidFill>
                <a:latin typeface="Arial"/>
                <a:ea typeface="JetBrains Mono"/>
              </a:rPr>
              <a:t>Генерация: npm run doc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5152680" y="1769040"/>
            <a:ext cx="442656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Создать конфиг jsdoc.conf.json: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"source"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"include"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"."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"./README.md"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"includePattern"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".+</a:t>
            </a:r>
            <a:r>
              <a:rPr b="0" lang="ru-RU" sz="2400" spc="-1" strike="noStrike">
                <a:solidFill>
                  <a:srgbClr val="0037a6"/>
                </a:solidFill>
                <a:latin typeface="JetBrains Mono"/>
                <a:ea typeface="JetBrains Mono"/>
              </a:rPr>
              <a:t>\\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.js$"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"excludePattern"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"node_modules"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"opts"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"recurse"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"destination"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"./docs/"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"tags"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"allowUnknownTags"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"dictionaries"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"jsdoc"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"closure"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Шаблоны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генерировать документацию по разным шаблонам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https://github.com/jsdoc/jsdoc#templates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JSDoc ESLint plugin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npm i -D eslint-plugin-jsdoc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Использование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  </a:t>
            </a:r>
            <a:r>
              <a:rPr b="0" lang="ru-RU" sz="3200" spc="-1" strike="noStrike">
                <a:latin typeface="Arial"/>
              </a:rPr>
              <a:t>"extends": ["plugin:jsdoc/recommended"]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}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Список правил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JSDoc ESLint plugin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Результат: принудительное документирование всего кода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88000" y="3050280"/>
            <a:ext cx="8962200" cy="328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API Doc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npm install apidoc -g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Вызов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apidoc -i myapp/ -o apidoc/ -t mytemplate/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Пример</a:t>
            </a: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документации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API Doc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Пример документации метода: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573280" y="2309760"/>
            <a:ext cx="4914360" cy="496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Полезные ссылки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https://devhints.io/jsdoc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https://jsdoc.app/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https://github.com/documentationjs/documentation/blob/master/docs/GETTING_STARTED.md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http://speakingjs.com/es5/ch29.html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Код должен быть самодокументирован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Названия классов, методов и переменных описывают их предназначение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JS – язык с крайне мягкой типизацией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Давайте описывать типы переменных декларативно: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Типы параметров функций и методов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Тип возвращаемого значения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Типы отдельных переменых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Тип выбрасываемых исключений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Формат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/**</a:t>
            </a:r>
            <a:br/>
            <a:r>
              <a:rPr b="0" lang="ru-RU" sz="3200" spc="-1" strike="noStrike">
                <a:latin typeface="Arial"/>
              </a:rPr>
              <a:t> * @свойство {тип} название описание</a:t>
            </a:r>
            <a:br/>
            <a:r>
              <a:rPr b="0" lang="ru-RU" sz="3200" spc="-1" strike="noStrike">
                <a:latin typeface="Arial"/>
              </a:rPr>
              <a:t> */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097280" y="3240000"/>
            <a:ext cx="8046360" cy="33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Поля и методы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@class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@constructor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@param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@returns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@type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@const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@property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Полный список </a:t>
            </a: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https://jsdoc.app/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 доступа, ООП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@static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@abstract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@public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@protected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@readonly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@private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@global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@implements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@interface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@override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Информация о ходе выполнения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@async – асинхронный метод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@event –  описание события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@throws –  в ходе работы возникает исключение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@fires/@emits – какие события возникают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@generator – описание генератора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@yields – значение, выдаваемое генератором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Полезная необязательная информация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1280" cy="485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@see – ссылка на внешний источник инфы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@deprecated – этот кусок кода надо перестать использовать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@author – автор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@copyright – цопиригхт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@todo – доделать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@version – версия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@link – ссылка на другую документацию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@tutorial – ссылка  на руководство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@example – пример как использовать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296000"/>
            <a:ext cx="9071280" cy="6191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9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Параметры и возвращаемые значения могут иметь типы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Указываем их в {скобках}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Типы-примитивы:</a:t>
            </a:r>
            <a:endParaRPr b="0" lang="ru-RU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String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Number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Date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Boolean</a:t>
            </a:r>
            <a:endParaRPr b="0" lang="ru-RU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800" spc="-1" strike="noStrike">
                <a:latin typeface="Arial"/>
              </a:rPr>
              <a:t>Array</a:t>
            </a:r>
            <a:endParaRPr b="0" lang="ru-RU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Типы-классы, инстансы и т. п.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Тип можно указывать через | (или тот, или тот)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296000"/>
            <a:ext cx="9071280" cy="6191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Можно собирать тип из примитивов: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/**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 A song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 @typedef {{title: string, artist: string, year: number}} Song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*/</a:t>
            </a:r>
            <a:br/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/**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 Plays a song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 @param {Song} song - The {@link Song} to be played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</a:t>
            </a:r>
            <a:r>
              <a:rPr b="0" lang="ru-RU" sz="2400" spc="-1" strike="noStrike">
                <a:latin typeface="Arial"/>
              </a:rPr>
              <a:t>*/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2020-11-10T13:30:43Z</dcterms:created>
  <dc:creator/>
  <dc:description/>
  <dc:language>ru-RU</dc:language>
  <cp:lastModifiedBy/>
  <dcterms:modified xsi:type="dcterms:W3CDTF">2020-11-10T20:04:11Z</dcterms:modified>
  <cp:revision>28</cp:revision>
  <dc:subject/>
  <dc:title>Nature Illustration</dc:title>
</cp:coreProperties>
</file>