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A3B1BB8-5876-49C1-B0EB-70F4730F620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4A3ED77-C960-4EC9-B17D-93C5CE9FDD1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52B24D0-2627-4ABD-BFB6-E805EA6F8D0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7F82C38-5918-438D-B213-4515D0C4CFB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3280" y="300960"/>
            <a:ext cx="90702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3280" y="1768680"/>
            <a:ext cx="907020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t.me/vki_front" TargetMode="Externa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yarnpkg.com/" TargetMode="External"/><Relationship Id="rId2" Type="http://schemas.openxmlformats.org/officeDocument/2006/relationships/hyperlink" Target="https://bower.io/" TargetMode="External"/><Relationship Id="rId3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w3schools.com/nodejs/nodejs_npm.asp" TargetMode="External"/><Relationship Id="rId2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docs.npmjs.com/creating-a-package-json-file" TargetMode="External"/><Relationship Id="rId2" Type="http://schemas.openxmlformats.org/officeDocument/2006/relationships/hyperlink" Target="https://flaviocopes.com/package-json/" TargetMode="External"/><Relationship Id="rId3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docs.npmjs.com/files/package.json" TargetMode="External"/><Relationship Id="rId2" Type="http://schemas.openxmlformats.org/officeDocument/2006/relationships/slideLayout" Target="../slideLayouts/slideLayout5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621000" y="2743200"/>
            <a:ext cx="9071640" cy="228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800" spc="-1" strike="noStrike">
                <a:latin typeface="Arial"/>
              </a:rPr>
              <a:t>Node Package Manager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504000" y="4937760"/>
            <a:ext cx="9071640" cy="121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200" spc="-1" strike="noStrike">
                <a:latin typeface="Arial"/>
              </a:rPr>
              <a:t>Дмитрий Вайнер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  <a:hlinkClick r:id="rId1"/>
              </a:rPr>
              <a:t>https://t.me/vki_front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2"/>
          <a:stretch/>
        </p:blipFill>
        <p:spPr>
          <a:xfrm>
            <a:off x="2834640" y="0"/>
            <a:ext cx="4628880" cy="314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Что коммитить и что нет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Коммитить: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package.json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package-lock.json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Не коммитить: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node_modules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4663440" y="3592440"/>
            <a:ext cx="5303520" cy="3814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Скрипты запуска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package.json → scripts: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“</a:t>
            </a:r>
            <a:r>
              <a:rPr b="0" lang="en-US" sz="2800" spc="-1" strike="noStrike">
                <a:latin typeface="Arial"/>
              </a:rPr>
              <a:t>имя_команды”: “консольная команда”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Вызывается командой: npm run имя_команды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Пример:</a:t>
            </a:r>
            <a:endParaRPr b="0" lang="en-US" sz="3200" spc="-1" strike="noStrike">
              <a:latin typeface="Arial"/>
            </a:endParaRPr>
          </a:p>
          <a:p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"scripts"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"start"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"node index.js"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"test"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"jest"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"lint"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"eslint . --fix"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},</a:t>
            </a:r>
            <a:br/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Самый частый способ решения проблем с npm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731520" y="1563480"/>
            <a:ext cx="8686800" cy="4885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 anchorCtr="1">
            <a:spAutoFit/>
          </a:bodyPr>
          <a:p>
            <a:pPr algn="ctr"/>
            <a:r>
              <a:rPr b="0" lang="en-US" sz="1800" spc="-1" strike="noStrike">
                <a:latin typeface="Arial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Альтернативы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Yarn </a:t>
            </a:r>
            <a:r>
              <a:rPr b="0" lang="en-US" sz="3200" spc="-1" strike="noStrike">
                <a:latin typeface="Arial"/>
                <a:hlinkClick r:id="rId1"/>
              </a:rPr>
              <a:t>https://yarnpkg.com/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Bower </a:t>
            </a:r>
            <a:r>
              <a:rPr b="0" lang="en-US" sz="3200" spc="-1" strike="noStrike">
                <a:latin typeface="Arial"/>
                <a:hlinkClick r:id="rId2"/>
              </a:rPr>
              <a:t>https://bower.io/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503640" y="596520"/>
            <a:ext cx="9070560" cy="6710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npm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503640" y="1769040"/>
            <a:ext cx="907056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Node.js package manager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Менеджер пакетов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Позволяет удалять, ставить пакеты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Запускать скрипты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Многое другое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https://www.w3schools.com/nodejs/nodejs_npm.asp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503640" y="596520"/>
            <a:ext cx="9070560" cy="6710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package.json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503640" y="1769040"/>
            <a:ext cx="907056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7000"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Файл описания проекта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Содержит разные поля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https://docs.npmjs.com/creating-a-package-json-file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https://flaviocopes.com/package-json/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Хранит зависимости от сторонных библиотек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devDependencies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peerDependencies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dependencies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Скрипты запуска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Настройки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503280" y="300960"/>
            <a:ext cx="90702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Поля package.json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503280" y="1768680"/>
            <a:ext cx="9070200" cy="499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0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Список полей </a:t>
            </a:r>
            <a:r>
              <a:rPr b="0" lang="en-US" sz="3200" spc="-1" strike="noStrike">
                <a:latin typeface="Arial"/>
                <a:hlinkClick r:id="rId1"/>
              </a:rPr>
              <a:t>https://docs.npmjs.com/files/package.json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Обязательные: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name: имя вашего пакета (да, ваше приложение тоже может быть опубликовано и установлено)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version: версия вида “1.2.3”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Желательные: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author: автор шедевра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license: под какой лицензией сделано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description: краткое описание проекта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keywords: ключевые слова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homepage: домашняя страница проекта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repository: ссылка на репозиторий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dependencies, devDependencies: список необходимых библиотек с версиями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03640" y="596520"/>
            <a:ext cx="9070560" cy="6710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Инициализация package.json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03640" y="1769040"/>
            <a:ext cx="907056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В консоли: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npm init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1717560" y="2926080"/>
            <a:ext cx="6876720" cy="4633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503280" y="300960"/>
            <a:ext cx="90702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Установка всех зависимостей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503280" y="1768680"/>
            <a:ext cx="90702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После клонирования репозитория нужно установить все необходимые библиотеки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npm install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Или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npm i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5303520" y="3759840"/>
            <a:ext cx="4762080" cy="380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03640" y="596520"/>
            <a:ext cx="9070560" cy="6710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Установка нужной библиотеки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523800" y="1769040"/>
            <a:ext cx="9029880" cy="47264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Просто установка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latin typeface="Arial"/>
              </a:rPr>
              <a:t>npm install %ИМЯ БИБЛИОТЕКИ%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Сокращённая команда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latin typeface="Arial"/>
              </a:rPr>
              <a:t>npm i %ИМЯ ИМЯ БИБЛИОТЕКИ%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Установка с сохранение в dev-зависимости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latin typeface="Arial"/>
              </a:rPr>
              <a:t>npm install --save-dev %ИМЯ БИБЛИОТЕКИ%</a:t>
            </a:r>
            <a:br/>
            <a:r>
              <a:rPr b="0" lang="en-US" sz="3200" spc="-1" strike="noStrike">
                <a:latin typeface="Arial"/>
              </a:rPr>
              <a:t>npm i -D %ИМЯ БИБЛИОТЕКИ%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Код библиотек сохраняется в ./node_modules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503280" y="300960"/>
            <a:ext cx="90702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Различие devDependencies и dependencies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503280" y="1768680"/>
            <a:ext cx="9070200" cy="490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2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dependencies are installed on both: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npm install from a directory that contains package.json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npm install $package on any other directory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devDependencies are: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also installed on npm install on a directory that contains package.json, unless you pass the --production flag (go upvote Gayan Charith's answer).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not installed on npm install "$package" on any other directory, unless you give it the --dev option.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are not installed transitively.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peerDependencies: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before 3.0: are always installed if missing, and raise an error if multiple incompatible versions of the dependency would be used by different dependencies.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expected to start on 3.0 (untested): give a warning if missing on npm install, and you have to solve the dependency yourself manually. When running, if the dependency is missing, you get an error (mentioned by @nextgentech)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Как указывать версию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~version “Approximately equivalent to version”, will update you to all future patch versions, without incrementing the minor version. ~1.2.3 will use releases from 1.2.3 to &lt;1.3.0.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^version “Compatible with version”, will update you to all future minor/patch versions, without incrementing the major version. ^2.3.4 will use releases from 2.3.4 to &lt;3.0.0.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2020-10-20T09:31:33Z</dcterms:created>
  <dc:creator/>
  <dc:description/>
  <dc:language>en-US</dc:language>
  <cp:lastModifiedBy/>
  <dcterms:modified xsi:type="dcterms:W3CDTF">2020-10-20T10:21:44Z</dcterms:modified>
  <cp:revision>9</cp:revision>
  <dc:subject/>
  <dc:title>Forestbird</dc:title>
</cp:coreProperties>
</file>