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3444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6452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3444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6452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3444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6452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23444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96452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23444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96452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123444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196452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23444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96452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123444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196452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23444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196452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123444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196452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123444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1964520" y="17686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123444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1964520" y="4058280"/>
            <a:ext cx="695160" cy="20905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4383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react-render-optimization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hrome.google.com/webstore/detail/react-developer-tools/fmkadmapgofadopljbjfkapdkoienihi?hl=en" TargetMode="External"/><Relationship Id="rId2" Type="http://schemas.openxmlformats.org/officeDocument/2006/relationships/hyperlink" Target="https://addons.mozilla.org/en-US/firefox/addon/react-devtools/" TargetMode="External"/><Relationship Id="rId3" Type="http://schemas.openxmlformats.org/officeDocument/2006/relationships/hyperlink" Target="https://reactjs.org/blog/2018/09/10/introducing-the-react-profiler.html" TargetMode="External"/><Relationship Id="rId4" Type="http://schemas.openxmlformats.org/officeDocument/2006/relationships/hyperlink" Target="https://www.netlify.com/blog/2018/08/29/using-the-react-devtools-profiler-to-diagnose-react-app-performance-issues/" TargetMode="External"/><Relationship Id="rId5" Type="http://schemas.openxmlformats.org/officeDocument/2006/relationships/hyperlink" Target="https://www.pluralsight.com/guides/profiling-performance-with-react-developer-tools" TargetMode="Externa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welldone-software/why-did-you-render" TargetMode="External"/><Relationship Id="rId2" Type="http://schemas.openxmlformats.org/officeDocument/2006/relationships/hyperlink" Target="https://codesandbox.io/examples/package/@welldone-software/why-did-you-render" TargetMode="External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odesandbox.io/s/6vowz0w2wz?expanddevtools=1&amp;file=/src/index.js:163-178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reactjs.org/docs/react-api.html#reactpurecomponent" TargetMode="External"/><Relationship Id="rId2" Type="http://schemas.openxmlformats.org/officeDocument/2006/relationships/hyperlink" Target="https://reactjs.org/docs/react-api.html#reactmemo" TargetMode="External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32720" y="3384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Борьба с избыточным рендером в </a:t>
            </a: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573920" y="5007960"/>
            <a:ext cx="6930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dmitryweiner/react-render-optimization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2376000" y="216000"/>
            <a:ext cx="5398920" cy="253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Типичные ошибки, приводящие к ререндеру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Передача в обработчике каждый раз новой функции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onClick={e =&gt; function(e)}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Это делается для сохранения this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вариант, можно .bind(this) в конструкторе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Прокидывание метода в проп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0" y="1768680"/>
            <a:ext cx="561528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Плохо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ru-RU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Child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ru-RU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PureComponent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2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this.props.handler </a:t>
            </a:r>
            <a:br/>
            <a:r>
              <a:rPr b="0" i="1" lang="ru-RU" sz="2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// новая функция каждый рендер родителя</a:t>
            </a:r>
            <a:br/>
            <a:r>
              <a:rPr b="0" i="1" lang="ru-RU" sz="2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br/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 </a:t>
            </a:r>
            <a:r>
              <a:rPr b="0" lang="ru-RU" sz="20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onClick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}&gt;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Click me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ru-RU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Parent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ru-RU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PureComponent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Child </a:t>
            </a:r>
            <a:r>
              <a:rPr b="0" lang="ru-RU" sz="20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{() =&gt;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()} /&gt;;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5152680" y="1768680"/>
            <a:ext cx="5502600" cy="55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ru-RU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Child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ru-RU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PureComponent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br/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0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onClick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}&gt;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Click me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ru-RU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Parent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ru-RU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PureComponent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constructor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 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super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handler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bind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Child </a:t>
            </a:r>
            <a:r>
              <a:rPr b="0" lang="ru-RU" sz="20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handler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/&gt;;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2808000" y="5688000"/>
            <a:ext cx="2807280" cy="575280"/>
          </a:xfrm>
          <a:prstGeom prst="ellipse">
            <a:avLst/>
          </a:prstGeom>
          <a:solidFill>
            <a:srgbClr val="ff40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"/>
          <p:cNvSpPr/>
          <p:nvPr/>
        </p:nvSpPr>
        <p:spPr>
          <a:xfrm>
            <a:off x="7776000" y="6408000"/>
            <a:ext cx="2375280" cy="503280"/>
          </a:xfrm>
          <a:prstGeom prst="ellipse">
            <a:avLst/>
          </a:prstGeom>
          <a:solidFill>
            <a:srgbClr val="00a933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6"/>
          <p:cNvSpPr/>
          <p:nvPr/>
        </p:nvSpPr>
        <p:spPr>
          <a:xfrm>
            <a:off x="5400000" y="4824000"/>
            <a:ext cx="4535280" cy="57528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Профилирование в React Developer Tools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Ставим плагин</a:t>
            </a:r>
            <a:endParaRPr b="0" lang="ru-RU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Хром</a:t>
            </a:r>
            <a:endParaRPr b="0" lang="ru-RU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Огнелис</a:t>
            </a:r>
            <a:r>
              <a:rPr b="0" lang="ru-RU" sz="2800" spc="-1" strike="noStrike">
                <a:solidFill>
                  <a:srgbClr val="0000ff"/>
                </a:solidFill>
                <a:latin typeface="Arial"/>
                <a:ea typeface="DejaVu Sans"/>
              </a:rPr>
              <a:t>🦊</a:t>
            </a:r>
            <a:endParaRPr b="0" lang="ru-RU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Статья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Статья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Визуализация обновлений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Обновления показываются синей рамочкой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872000" y="2592000"/>
            <a:ext cx="5975640" cy="279540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1800000" y="4104000"/>
            <a:ext cx="4246560" cy="502560"/>
          </a:xfrm>
          <a:prstGeom prst="ellipse">
            <a:avLst/>
          </a:prstGeom>
          <a:solidFill>
            <a:srgbClr val="ff8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Показ причины рендера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Что-то изменилось: props или state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851120" y="2288880"/>
            <a:ext cx="5707440" cy="195768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1152000" y="2664000"/>
            <a:ext cx="6622560" cy="718560"/>
          </a:xfrm>
          <a:prstGeom prst="ellipse">
            <a:avLst/>
          </a:prstGeom>
          <a:solidFill>
            <a:srgbClr val="ff8000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3528000" y="4392000"/>
            <a:ext cx="2806560" cy="289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why-did-you-render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04000" y="1769040"/>
            <a:ext cx="907020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https://github.com/welldone-software/why-did-you-render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Примеры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@welldone-software/why-did-you-render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process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env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NODE_ENV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!==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'production'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whyDidYouRender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require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'@welldone-software/why-did-you-render'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whyDidYouRender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(React,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onlyLogs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trackAllPureComponents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class MyComponent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static </a:t>
            </a:r>
            <a:r>
              <a:rPr b="0" i="1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whyDidYouRender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MyFuncComponent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whyDidYouRender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why-did-you-render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Опции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include: [RegExp, ...] (null by default)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exclude: [RegExp, ...] (null by default)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trackAllPureComponents: false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trackHooks: true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trackExtraHooks: []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logOwnerReasons: true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logOnDifferentValues: false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hotReloadBufferMs: 500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onlyLogs: false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collapseGroups: false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titleColor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diffNameColor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diffPathColor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notifier: ({Component, displayName, hookName, prevProps, prevState, prevHook, nextProps, nextState, nextHook, reason, options, ownerDataMap}) =&gt; void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why-did-you-render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Результат работы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648000" y="2736000"/>
            <a:ext cx="8851320" cy="331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Типичные ошибки, приводящие к ререндеру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вместо PureComponent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компонент при одних и тех же props должен возвращать одинаковый JSX, то он должен быть PureComponent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PureComponent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в методе shouldComponentUpdate сравнивает новые и старые props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Функциональный компонент должен быть обёрнут в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React.memo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Типичные ошибки, приводящие к ререндеру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Передача объекта вместо примитивов в props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 всегда сравниваются по ссылке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{ a: 1 } !== { a: 1 }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Плохо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BigListPureComponent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style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width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"100%"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 /&gt;</a:t>
            </a:r>
            <a:endParaRPr b="0" lang="ru-RU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BigListPureComponent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width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="100%"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2020-11-22T14:39:44Z</dcterms:created>
  <dc:creator/>
  <dc:description/>
  <dc:language>ru-RU</dc:language>
  <cp:lastModifiedBy/>
  <dcterms:modified xsi:type="dcterms:W3CDTF">2020-11-23T19:28:26Z</dcterms:modified>
  <cp:revision>17</cp:revision>
  <dc:subject/>
  <dc:title>Forestbird</dc:title>
</cp:coreProperties>
</file>