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3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3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669680" y="1873440"/>
            <a:ext cx="7199280" cy="333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Arial"/>
                <a:ea typeface="DejaVu Sans"/>
              </a:rPr>
              <a:t>Оптимизация приложения на React.js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Вайнер Дмитрий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Тлг: vki_front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Что не так?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Репозиторий: https://github.com/dmitryweiner/react-optimization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Запустить: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npm run build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Посмотреть размеры файлов:</a:t>
            </a:r>
            <a:endParaRPr/>
          </a:p>
        </p:txBody>
      </p:sp>
      <p:pic>
        <p:nvPicPr>
          <p:cNvPr id="114" name="Рисунок 8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4389120"/>
            <a:ext cx="8822160" cy="310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576000"/>
            <a:ext cx="719928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Первая оптимизация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Arial"/>
              </a:rPr>
              <a:t>Webpack работает в режиме development, надо изменить на production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Arial"/>
              </a:rPr>
              <a:t>    </a:t>
            </a:r>
            <a:r>
              <a:rPr lang="en-US" sz="2200">
                <a:latin typeface="Arial"/>
              </a:rPr>
              <a:t>"build": "webpack --config ./webpack.prod.js --mode production",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latin typeface="Arial"/>
              </a:rPr>
              <a:t>Размер уменьшился в 6 раз!</a:t>
            </a:r>
            <a:endParaRPr/>
          </a:p>
        </p:txBody>
      </p:sp>
      <p:pic>
        <p:nvPicPr>
          <p:cNvPr id="11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44200" y="3657600"/>
            <a:ext cx="8482320" cy="233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424080"/>
            <a:ext cx="7199280" cy="102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Методика анализа размера бандла: source-map-explorer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npm i -D source-map-explorer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"scripts": 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+    "analyze": "source-map-explorer dist/*.js",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npm run build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npm run analyze</a:t>
            </a:r>
            <a:endParaRPr/>
          </a:p>
        </p:txBody>
      </p:sp>
      <p:pic>
        <p:nvPicPr>
          <p:cNvPr id="120" name="Рисунок 8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4572000"/>
            <a:ext cx="8067240" cy="263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Как уменьшить размер?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u="sng">
                <a:solidFill>
                  <a:srgbClr val="0000ff"/>
                </a:solidFill>
                <a:latin typeface="Arial"/>
                <a:ea typeface="DejaVu Sans"/>
              </a:rPr>
              <a:t>https://webpack.js.org/plugins/terser-webpack-plugin/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Установка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npm install terser-webpack-plugin --save-dev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Конфиг вебпака webpack.prod.js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const TerserPlugin = require('terser-webpack-plugin');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module.exports = 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+  optimization: {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+    minimize: true,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+    minimizer: [new TerserPlugin()],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+  },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Как правильно импортить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 u="sng">
                <a:solidFill>
                  <a:srgbClr val="0000ff"/>
                </a:solidFill>
                <a:latin typeface="Arial"/>
                <a:ea typeface="DejaVu Sans"/>
              </a:rPr>
              <a:t>https://material-ui.com/guides/minimizing-bundle-size/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Хорошо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import Button from '@material-ui/core/Button';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import TextField from '@material-ui/core/TextField';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Плохо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import { Button, TextField } from '@material-ui/core';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Ещё пример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// ✅ OK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import { Add as AddIcon } from '@material-ui/icons';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import { Tabs } from '@material-ui/core';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//                                 ^^^^ 1st or top-level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// ✅ OK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import AddIcon from '@material-ui/icons/Add';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import Tabs from '@material-ui/core/Tabs';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//                                  ^^^^ 2nd level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// ❌ NOT OK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import TabIndicator from '@material-ui/core/Tabs/TabIndicator';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600">
                <a:solidFill>
                  <a:srgbClr val="000000"/>
                </a:solidFill>
                <a:latin typeface="Arial"/>
                <a:ea typeface="DejaVu Sans"/>
              </a:rPr>
              <a:t>//                                               ^^^^^^^^^^^^ 3rd level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576000"/>
            <a:ext cx="719928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800">
                <a:latin typeface="Arial"/>
              </a:rPr>
              <a:t>Альтернативы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2400">
                <a:latin typeface="Arial"/>
              </a:rPr>
              <a:t>Rollup bundler – бандлер, альтернативный вебпаку</a:t>
            </a:r>
            <a:endParaRPr/>
          </a:p>
          <a:p>
            <a:pPr>
              <a:lnSpc>
                <a:spcPct val="100000"/>
              </a:lnSpc>
              <a:buFont typeface="StarSymbol"/>
              <a:buChar char="l"/>
            </a:pPr>
            <a:r>
              <a:rPr lang="en-US" sz="2400">
                <a:latin typeface="Arial"/>
              </a:rPr>
              <a:t>Preact вместо react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