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.me/vki_front" TargetMode="External"/><Relationship Id="rId2" Type="http://schemas.openxmlformats.org/officeDocument/2006/relationships/hyperlink" Target="https://drive.google.com/file/d/1M4-a-5JPHJh7Nlwi-fwVntDFBQmjcFgY/view?usp=sharing" TargetMode="External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ebpack.js.org/configuration/resolve/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8000" y="1728000"/>
            <a:ext cx="8926560" cy="17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Aliases in Webpack 4-5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032360" y="3655440"/>
            <a:ext cx="5182560" cy="13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https://t.me/vki_front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видео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Беды с путями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 импорте приходится указывать относительный путь, что не всегда удобно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Рано или поздно пути превращаются в мешанину .. и ./../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 переносе файла пути приходится переписывать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488880" y="5256000"/>
            <a:ext cx="9302040" cy="185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Идея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Хорошо бы указывать путь от src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Назовём это алиасом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 импорте из каких-то ещё мест хорошо бы иметь возможность расширять список алиасов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Реализация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10680" y="1755360"/>
            <a:ext cx="9070560" cy="4853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конфиге webpack добавляем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resolve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alias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'@'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path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resolve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__dirname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'../src'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80808"/>
                </a:solidFill>
                <a:latin typeface="Arial"/>
                <a:ea typeface="JetBrains Mono"/>
              </a:rPr>
              <a:t>В импортах вместо ссылки на «./src/» пишем «@/»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JetBrains Mono"/>
                <a:hlinkClick r:id="rId1"/>
              </a:rPr>
              <a:t>Документация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Шторм негодує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Пример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Чтобы так не было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936000" y="4923360"/>
            <a:ext cx="7448400" cy="169956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864000" y="2592000"/>
            <a:ext cx="8744400" cy="115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Всё сильно упрощается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Пути не зависят от положения файла в дереве проекта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648000" y="3009960"/>
            <a:ext cx="9003240" cy="303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Storybook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Чтобы алиасы работали в Storybook, достаточно обновить конфиг .storybook/main.js</a:t>
            </a:r>
            <a:endParaRPr b="0" lang="ru-RU" sz="3200" spc="-1" strike="noStrike">
              <a:latin typeface="Arial"/>
            </a:endParaRPr>
          </a:p>
          <a:p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webpackConfig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require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'../configs/webpack.common.js'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br/>
            <a:br/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module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exports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/* … тут остальные поля ....*/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webpackFinal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config =&gt; ({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...config,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resolve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...config.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resolve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alias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...config.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resolve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alias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...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webpackConfig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resolve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alias</a:t>
            </a:r>
            <a:br/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           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})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};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2020-11-25T13:10:55Z</dcterms:created>
  <dc:creator/>
  <dc:description/>
  <dc:language>ru-RU</dc:language>
  <cp:lastModifiedBy/>
  <dcterms:modified xsi:type="dcterms:W3CDTF">2020-11-25T20:04:25Z</dcterms:modified>
  <cp:revision>14</cp:revision>
  <dc:subject/>
  <dc:title>Nature Illustration</dc:title>
</cp:coreProperties>
</file>