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drive.google.com/file/d/1xzc4_A84NdO-9PN1iaxHgPg_Q22vbg5i/view?usp=sharing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ixer/webpack-bundle-compare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ebpackbundlecomparison.z5.web.core.windows.net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smelukov/statoscope/tree/master/packages/ui-webpack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statoscope.tech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discoveryjs/jora" TargetMode="External"/><Relationship Id="rId2" Type="http://schemas.openxmlformats.org/officeDocument/2006/relationships/hyperlink" Target="https://discoveryjs.github.io/jora-sandbox/" TargetMode="External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ebpack.js.org/guides/tree-shaking/" TargetMode="External"/><Relationship Id="rId2" Type="http://schemas.openxmlformats.org/officeDocument/2006/relationships/hyperlink" Target="https://medium.com/@craigmiller160/how-to-fully-optimize-webpack-4-tree-shaking-405e1c76038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34584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Webpack bundle analysis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5092920"/>
            <a:ext cx="90705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видео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3240000" y="158040"/>
            <a:ext cx="3598920" cy="314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webpack-bundle-compare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@mixer/webpack-bundle-compare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 в конфиге вебпака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BundleComparisonPlugin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require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'@mixer/webpack-bundle-compare'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plugins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...</a:t>
            </a:r>
            <a:br/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BundleComparisonPlugin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npm run build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На выходе build/stats.msp.gz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webpack-bundle-compare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stats.msp.gz загрузить на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https://webpackbundlecomparison.z5.web.core.windows.net/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792000" y="3171240"/>
            <a:ext cx="8699760" cy="438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webpack-bundle-compare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сравнивать статы до и после каких-то изменений (поставил Material-UI)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706760" y="3010320"/>
            <a:ext cx="6716160" cy="440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statoscope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Генерация статы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webpack --json &gt; stats.json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CRA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 -- --stats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сайте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https://statoscope.tech/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576000" y="2423160"/>
            <a:ext cx="8638920" cy="48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Язык JORA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строить запросы по стате на языке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JORA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https://discoveryjs.github.io/jora-sandbox/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Tree Shaking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Статья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1872000" y="3168000"/>
            <a:ext cx="6730560" cy="374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2020-11-27T10:52:28Z</dcterms:created>
  <dc:creator/>
  <dc:description/>
  <dc:language>ru-RU</dc:language>
  <cp:lastModifiedBy/>
  <dcterms:modified xsi:type="dcterms:W3CDTF">2020-11-30T18:39:55Z</dcterms:modified>
  <cp:revision>14</cp:revision>
  <dc:subject/>
  <dc:title>Forestbird</dc:title>
</cp:coreProperties>
</file>