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27490C-1EC3-4DCD-994A-9E9C0C31B53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75794FCF-5E56-4A89-AA7B-AD536D0FC64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645920"/>
            <a:ext cx="9005760" cy="442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Альтернативные бандлеры:</a:t>
            </a:r>
            <a:endParaRPr/>
          </a:p>
          <a:p>
            <a:pPr algn="ctr"/>
            <a:r>
              <a:rPr lang="en-US" sz="4400">
                <a:latin typeface="Arial"/>
              </a:rPr>
              <a:t>Parcel, Rollup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Дмитрий Вайнер</a:t>
            </a:r>
            <a:endParaRPr/>
          </a:p>
          <a:p>
            <a:pPr algn="ctr"/>
            <a:r>
              <a:rPr lang="en-US" sz="3200">
                <a:latin typeface="Arial"/>
              </a:rPr>
              <a:t>Тлг: vki_front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Установка parcel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Документация </a:t>
            </a:r>
            <a:r>
              <a:rPr lang="en-US" sz="3470">
                <a:latin typeface="Arial"/>
              </a:rPr>
              <a:t>https://parceljs.org/getting_started.html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Модуль:</a:t>
            </a:r>
            <a:endParaRPr/>
          </a:p>
          <a:p>
            <a:r>
              <a:rPr lang="en-US" sz="3470">
                <a:latin typeface="Arial"/>
              </a:rPr>
              <a:t>npm install --save-dev parcel-bundler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Добавить в скрипты запуска:</a:t>
            </a:r>
            <a:endParaRPr/>
          </a:p>
          <a:p>
            <a:r>
              <a:rPr lang="en-US" sz="3470">
                <a:latin typeface="Arial"/>
              </a:rPr>
              <a:t>"scripts": {</a:t>
            </a:r>
            <a:endParaRPr/>
          </a:p>
          <a:p>
            <a:r>
              <a:rPr lang="en-US" sz="3470">
                <a:latin typeface="Arial"/>
              </a:rPr>
              <a:t>+    "start-parcel": "parcel src/index.html --open",</a:t>
            </a:r>
            <a:endParaRPr/>
          </a:p>
          <a:p>
            <a:r>
              <a:rPr lang="en-US" sz="3470">
                <a:latin typeface="Arial"/>
              </a:rPr>
              <a:t>+    "build-parcel": "parcel build src/index.html"</a:t>
            </a:r>
            <a:endParaRPr/>
          </a:p>
          <a:p>
            <a:r>
              <a:rPr lang="en-US" sz="347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Добавляем index.html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./src/index.html</a:t>
            </a:r>
            <a:endParaRPr/>
          </a:p>
          <a:p>
            <a:r>
              <a:rPr lang="en-US" sz="3470">
                <a:latin typeface="Arial"/>
              </a:rPr>
              <a:t>&lt;html&gt;</a:t>
            </a:r>
            <a:endParaRPr/>
          </a:p>
          <a:p>
            <a:r>
              <a:rPr lang="en-US" sz="3470">
                <a:latin typeface="Arial"/>
              </a:rPr>
              <a:t>&lt;body&gt;</a:t>
            </a:r>
            <a:endParaRPr/>
          </a:p>
          <a:p>
            <a:r>
              <a:rPr lang="en-US" sz="3470">
                <a:latin typeface="Arial"/>
              </a:rPr>
              <a:t>&lt;div id="app"&gt;&lt;/div&gt;</a:t>
            </a:r>
            <a:endParaRPr/>
          </a:p>
          <a:p>
            <a:r>
              <a:rPr lang="en-US" sz="3470">
                <a:latin typeface="Arial"/>
              </a:rPr>
              <a:t>&lt;script src="./index.js"&gt;&lt;/script&gt;</a:t>
            </a:r>
            <a:endParaRPr/>
          </a:p>
          <a:p>
            <a:r>
              <a:rPr lang="en-US" sz="3470">
                <a:latin typeface="Arial"/>
              </a:rPr>
              <a:t>&lt;/body&gt;</a:t>
            </a:r>
            <a:endParaRPr/>
          </a:p>
          <a:p>
            <a:r>
              <a:rPr lang="en-US" sz="3470">
                <a:latin typeface="Arial"/>
              </a:rPr>
              <a:t>&lt;/html&gt;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Сборка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Дев-сервер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npm run start-parcel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Для прода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npm run build-parcel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Сравнить размер!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Rollup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Документация </a:t>
            </a:r>
            <a:r>
              <a:rPr lang="en-US" sz="3470">
                <a:latin typeface="Arial"/>
              </a:rPr>
              <a:t>https://rollupjs.org/guide/en/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Установка</a:t>
            </a:r>
            <a:endParaRPr/>
          </a:p>
          <a:p>
            <a:r>
              <a:rPr lang="en-US" sz="3470">
                <a:latin typeface="Arial"/>
              </a:rPr>
              <a:t>npm i -D rollup rollup-plugin-babel rollup-plugin-serve rollup-plugin-terser  @rollup/plugin-commonjs @rollup/plugin-node-resolve rollup-plugin-node-globals rollup-plugin-node-builtins rollup-plugin-peer-deps-external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Запуск</a:t>
            </a:r>
            <a:endParaRPr/>
          </a:p>
          <a:p>
            <a:r>
              <a:rPr lang="en-US" sz="3470">
                <a:latin typeface="Arial"/>
              </a:rPr>
              <a:t>npx rollup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Скрипты запуска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760">
                <a:latin typeface="Arial"/>
              </a:rPr>
              <a:t>Rollup конфиги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