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2.jpeg" ContentType="image/jpe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rtillery.io/blog/using-fakerjs-with-artillery" TargetMode="External"/><Relationship Id="rId2" Type="http://schemas.openxmlformats.org/officeDocument/2006/relationships/hyperlink" Target="https://artillery.io/docs/script-reference/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tillery.io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00" y="1728000"/>
            <a:ext cx="8926200" cy="178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Нагрузочное тестирование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360" y="3854520"/>
            <a:ext cx="5182200" cy="9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Более сложные сценарии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67360" y="2664000"/>
            <a:ext cx="7027200" cy="485352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1872000" y="1656000"/>
            <a:ext cx="63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3332880" y="1656000"/>
            <a:ext cx="328968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Выполним: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artillery run artillery.yml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Более сложные сценарии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872000" y="1656000"/>
            <a:ext cx="6334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брать данные из заготовленных файлов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генерировать данные налету (случайно)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См. доку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https://artillery.io/blog/using-fakerjs-with-artillery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https://artillery.io/docs/script-reference/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Яндекс.Танк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Баянистый анекдот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3000"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Купили как-то суровым сибирским лесорубам японскую бензопилу.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Собрались в кружок лесорубы, решили ее испытать.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Завели ее, подсунули ей деревце.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«Вжик» — сказала японская пила.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«Ух, блин...» — сказали лесорубы.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Подсунули ей деревце потолще. «Вж-ж-жик!» — сказала пила.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«Ух, блин!» — сказали лесорубы.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Подсунули ей толстенный кедр. «ВЖ-Ж-Ж-Ж-Ж-Ж-Ж-ЖИК!!!» — сказала пила.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«Ух ты, блин!!» — сказали лесорубы.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Подсунули ей железный лом. «КРЯК!» — сказала пила.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«Ага!!!» — укоризненно сказали суровые сибирские лесорубы! И ушли рубить лес топорами…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Метрики нагрузочного тестирования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 отклика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Нагрузка CPU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Потребление памяти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Нагрузка на дисковую подсистему (для базы особенно актуально)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Сценарии тестирования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Веб-сервис с функциональностью корзины покупателя рассчитан на 100 одновременно работающих пользователей, которые следуют некоторому определённому сценарию (заданные действия в указанных пропорциях):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25 пользователей просматривают товар и выходят из системы.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25 пользователей добавляют товар в корзину, оформляют его и выходят из системы.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25 пользователей используют функцию возврата товара и выходят из системы.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25 пользователей входят в систему и не проявляют никакой активности.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Средства тестирования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Nodeload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Loadtest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https://artillery.io/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Как тестировать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57456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Поднять сервер: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 (из предыдущих примеров)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Поставить artillery.io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artillery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Запустить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artillery quick --count 10 -n 20 http://localhost:3000/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работы artillery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4000" y="1563480"/>
            <a:ext cx="9240480" cy="47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Результаты работы artillery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Тест пострашнее, 100 юзеров, 200 запросов от каждого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artillery quick --count 100 -n 200 http://localhost:3000/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728000" y="3312000"/>
            <a:ext cx="5974560" cy="4120200"/>
          </a:xfrm>
          <a:prstGeom prst="rect">
            <a:avLst/>
          </a:prstGeom>
          <a:ln>
            <a:noFill/>
          </a:ln>
        </p:spPr>
      </p:pic>
      <p:sp>
        <p:nvSpPr>
          <p:cNvPr id="93" name="Line 3"/>
          <p:cNvSpPr/>
          <p:nvPr/>
        </p:nvSpPr>
        <p:spPr>
          <a:xfrm flipH="1">
            <a:off x="5904000" y="4536000"/>
            <a:ext cx="1152000" cy="36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4"/>
          <p:cNvSpPr/>
          <p:nvPr/>
        </p:nvSpPr>
        <p:spPr>
          <a:xfrm flipH="1">
            <a:off x="3744000" y="5400000"/>
            <a:ext cx="1080000" cy="360"/>
          </a:xfrm>
          <a:prstGeom prst="line">
            <a:avLst/>
          </a:prstGeom>
          <a:ln>
            <a:solidFill>
              <a:srgbClr val="dc143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Более сложные сценарии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0200" cy="48535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56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файл сценария artillery.yml: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config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target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http://localhost:3000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phases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-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duration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60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  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arrivalRate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scenarios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-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flow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    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-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post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      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url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"/"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        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json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nick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"123"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          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message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"123"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      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-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get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          </a:t>
            </a:r>
            <a:r>
              <a:rPr b="0" lang="en-US" sz="2400" spc="-1" strike="noStrike">
                <a:solidFill>
                  <a:srgbClr val="bf6426"/>
                </a:solidFill>
                <a:latin typeface="Menlo"/>
                <a:ea typeface="Menlo"/>
              </a:rPr>
              <a:t>url</a:t>
            </a:r>
            <a:r>
              <a:rPr b="0" lang="en-US" sz="24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en-US" sz="2400" spc="-1" strike="noStrike">
                <a:solidFill>
                  <a:srgbClr val="587647"/>
                </a:solidFill>
                <a:latin typeface="Menlo"/>
                <a:ea typeface="Menlo"/>
              </a:rPr>
              <a:t>"/"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2020-03-20T18:59:02Z</dcterms:created>
  <dc:creator/>
  <dc:description/>
  <dc:language>ru-RU</dc:language>
  <cp:lastModifiedBy/>
  <dcterms:modified xsi:type="dcterms:W3CDTF">2020-11-02T11:47:48Z</dcterms:modified>
  <cp:revision>13</cp:revision>
  <dc:subject/>
  <dc:title>Nature Illustration</dc:title>
</cp:coreProperties>
</file>