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_rels/presentation.xml.rels" ContentType="application/vnd.openxmlformats-package.relationships+xml"/>
  <Override PartName="/ppt/media/image6.png" ContentType="image/png"/>
  <Override PartName="/ppt/media/image11.png" ContentType="image/png"/>
  <Override PartName="/ppt/media/image1.jpeg" ContentType="image/jpeg"/>
  <Override PartName="/ppt/media/image2.jpeg" ContentType="image/jpeg"/>
  <Override PartName="/ppt/media/image21.png" ContentType="image/png"/>
  <Override PartName="/ppt/media/image5.png" ContentType="image/png"/>
  <Override PartName="/ppt/media/image3.jpeg" ContentType="image/jpeg"/>
  <Override PartName="/ppt/media/image16.png" ContentType="image/png"/>
  <Override PartName="/ppt/media/image4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8.png" ContentType="image/png"/>
  <Override PartName="/ppt/media/image14.png" ContentType="image/png"/>
  <Override PartName="/ppt/media/image20.png" ContentType="image/png"/>
  <Override PartName="/ppt/media/image19.png" ContentType="image/png"/>
  <Override PartName="/ppt/media/image22.png" ContentType="image/png"/>
  <Override PartName="/ppt/media/image17.png" ContentType="image/png"/>
  <Override PartName="/ppt/media/image23.png" ContentType="image/png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vue-test-utils.vuejs.org/" TargetMode="External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88000" y="1728000"/>
            <a:ext cx="8926560" cy="17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4032360" y="3854520"/>
            <a:ext cx="5182560" cy="9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Тестирование информационных систем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Лекция 2: Юнит-тесты, интеграционные тесты, фреймворки для тестирования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PingFang SC"/>
              </a:rPr>
              <a:t>Интеграционные тесты на  примере Vue.js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Ничего ставить не надо, тесты работают «из коробки»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Как модульные, так и интеграционные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Синтаксис такой же, как в Jest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696000" y="4600440"/>
            <a:ext cx="3389400" cy="295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PingFang SC"/>
              </a:rPr>
              <a:t>Интеграционные тесты на  примере Vue.js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89360" y="1766880"/>
            <a:ext cx="3265920" cy="536040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3607920" y="1800000"/>
            <a:ext cx="6446160" cy="572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PingFang SC"/>
              </a:rPr>
              <a:t>Интеграционные тесты на  примере Vue.js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76940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Дополнительная информация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https://vue-test-utils.vuejs.org/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События (клавиатура, мышь)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Монтирование в объект Vue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API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6044400" y="4896000"/>
            <a:ext cx="4035600" cy="267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Тестирование React.js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440000" y="1727640"/>
            <a:ext cx="7262280" cy="453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через тестирование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72000" y="1368000"/>
            <a:ext cx="5327280" cy="302688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5544000" y="1357560"/>
            <a:ext cx="4391280" cy="548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Виды тестирования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60" y="1646280"/>
            <a:ext cx="10077840" cy="4760280"/>
          </a:xfrm>
          <a:prstGeom prst="rect">
            <a:avLst/>
          </a:prstGeom>
          <a:ln>
            <a:noFill/>
          </a:ln>
        </p:spPr>
      </p:pic>
      <p:sp>
        <p:nvSpPr>
          <p:cNvPr id="123" name="CustomShape 5"/>
          <p:cNvSpPr/>
          <p:nvPr/>
        </p:nvSpPr>
        <p:spPr>
          <a:xfrm>
            <a:off x="7776000" y="3384000"/>
            <a:ext cx="1439280" cy="863280"/>
          </a:xfrm>
          <a:prstGeom prst="rect">
            <a:avLst/>
          </a:prstGeom>
          <a:noFill/>
          <a:ln>
            <a:solidFill>
              <a:srgbClr val="ff45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Юнит-тестирование (модульное)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не помогает: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Зависимость от системы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Сложный код (много вариантов входных данных)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Монолитный код (не разбит на модули)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Тесты не писали с самого начала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760000" y="5226840"/>
            <a:ext cx="4296240" cy="236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Юнит-тестирование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помогает: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Test-driven Development (разработка через тестирование)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Экстремальное программирование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Рефакторинг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Отделение интерфейса от реализации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840000" y="5175720"/>
            <a:ext cx="3240000" cy="241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Юнит-тестирование: объекты-заглушки (mocks)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нужно имитировать взаимодействие с другими модулями или API, подменяют настоящий ответ заглушкой.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528000" y="3129840"/>
            <a:ext cx="3743280" cy="442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Юнит-тестирование: фреймворки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PHP: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PhpUnit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SimpleTest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JavaScript: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Mocha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Jest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Chai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Jasmine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4392000" y="2274480"/>
            <a:ext cx="4941720" cy="269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Фреймворк Jest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Установка: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install --save-dev jest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test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36000" y="4176000"/>
            <a:ext cx="5673240" cy="230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Фреймворк Jest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 теста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72000" y="2232000"/>
            <a:ext cx="2897280" cy="14709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952000" y="3384000"/>
            <a:ext cx="4650120" cy="17096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5128920" y="5130360"/>
            <a:ext cx="4951080" cy="98892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4"/>
          <a:stretch/>
        </p:blipFill>
        <p:spPr>
          <a:xfrm>
            <a:off x="-14400" y="4536000"/>
            <a:ext cx="3022920" cy="302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Фреймворк Jest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Проверки посложнее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43720" y="2304000"/>
            <a:ext cx="2707560" cy="34552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3744720" y="2238480"/>
            <a:ext cx="4822560" cy="280080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3178440" y="5256000"/>
            <a:ext cx="6756840" cy="122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Application>LibreOffice/6.4.0.3$MacOSX_X86_64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2020-03-06T21:19:38Z</dcterms:created>
  <dc:creator/>
  <dc:description/>
  <dc:language>ru-RU</dc:language>
  <cp:lastModifiedBy/>
  <dcterms:modified xsi:type="dcterms:W3CDTF">2020-03-12T00:08:48Z</dcterms:modified>
  <cp:revision>12</cp:revision>
  <dc:subject/>
  <dc:title>Nature Illustration</dc:title>
</cp:coreProperties>
</file>