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240" cy="1431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560" cy="12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4640" cy="10270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720" cy="3067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training/blob/master/src/components/MessagesList.js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training/commit/1a3de0bfb11254493d5bc842fb51366af45b6f0a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training/blob/master/src/components/MessagesList.test.js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scotch.io/tutorials/testing-react-and-redux-apps-with-jes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training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esting-library.com/docs/intro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esting-library.com/docs/dom-testing-library/api-querie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reactjs.org/docs/test-utils.html#act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47040"/>
            <a:ext cx="78980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Тестирование в React.js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56000" y="5904000"/>
            <a:ext cx="61185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489920" y="1152000"/>
            <a:ext cx="1053000" cy="105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Что делать, компонент c Redux?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186200"/>
            <a:ext cx="9070200" cy="57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подменить стор, как обычно! Создадим файл test-utils.js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ui,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initialState =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reducerInitialState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store =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reducer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initialState),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...renderOptions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= {}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Wrapper({ children })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Provider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store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{store}&gt;{children}&lt;/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Provider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rtlRender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(ui, {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Wrapper, ...renderOptions 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re-export everything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'@testing-library/react'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// override render method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MessagesList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Файл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./src/components/MessagesList.js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Напишем к нему тест MessagesList.test.js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React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'react'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createStore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'redux'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render,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fireEvent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i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i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'../test-utils'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'@testing-library/jest-dom/extend-expect'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'./MessagesList'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'MessagesList with empty store'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MessagesList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getByTestId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'total-messages'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toHaveTextContent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'Total messages: 0'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MessagesList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20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удобного доступа к частям компонента можно добавить testid: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data-testid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="total-messages"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&gt;Total messages: {props.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messagesCount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Чтобы потом делать: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getByTestId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'total-messages'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MessagesList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54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положить что-нибудь в стор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[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"Message 1"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"Nick 1"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}, /* … */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И передать это компоненту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MessagesList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/&gt;, {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initialState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MessagesList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61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Положительный кейс (c заполненным стором)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getByTestId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'total-messages'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toHaveTextContent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'Total messages: 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getAllByTestId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'message'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).toBe(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getAllByTestId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'message'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)[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toHaveTextContent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Компонент вызывает экшены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быть, если компонент должен вызвать экшен стора, который отправляет запросы в АПИ?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библиотеку nock (для подмены запросов)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nock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Компонент вызывает экшены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Небольшие изменения в test-utils.js (вытащил наружу стор) смотреть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Мок запросов: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nock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'http://localhost:3001'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post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'/'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Route to catch and mock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reply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[]);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Ввод значений в поля: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fireEvent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change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getByLabelText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'message-input'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target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Компонент вызывает экшены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Ждем, когда запрос отработает: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wait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isDone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toBe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Проверяем, что стор содержит правильное: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testStore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getState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()).toEqual({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:[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]});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Полный текст теста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все в сборе: App.js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Замокать обращение к АПИ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nock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'http://localhost:3001'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get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'/'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Route to catch and mock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reply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Проверить, что вызывается get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wait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isDone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toBe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Проверить, что в стор кладется правильное значение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testStore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getState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()).toEqual({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стор отдельно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Навеяно вот этим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постом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Нужно поставить либу для фейкового стора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npm i -D </a:t>
            </a:r>
            <a:r>
              <a:rPr b="0" lang="ru-RU" sz="3200" spc="-1" strike="noStrike">
                <a:solidFill>
                  <a:srgbClr val="520067"/>
                </a:solidFill>
                <a:latin typeface="Arial"/>
                <a:ea typeface="Menlo"/>
              </a:rPr>
              <a:t>redux-mock-store</a:t>
            </a:r>
            <a:endParaRPr b="0" lang="ru-RU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Нужно создать фейковый стор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middlewares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[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thunk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mockStore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configureMockStore(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middlewares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mockStore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initialState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Замокать обращение к АПИ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nock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'http://localhost:3001'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post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'/'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Route to catch and mock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reply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[]);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Все настроено до нас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создания проекта через npx create-react-app тестирование работает из коробки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test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36000" y="3543480"/>
            <a:ext cx="8561880" cy="328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стор отдельно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Вызвать экшен и подождать, пока выполнится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.dispatch(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wait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isDone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toBe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Наконец проверить, что экшен вызвался с нужными параметрами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.getActions().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toBe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.getActions()).toContainEqual({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ADD_MESSAGE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Задания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Форкнуть этот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  <a:hlinkClick r:id="rId1"/>
              </a:rPr>
              <a:t>репозиторий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Протестировать экшен fetchMessages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Добавить в форму проверку, что если поля пустые, то не отправляется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Протестировать добавленный функционал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Тесты падают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Изначально они работали, но с тех пор код ушел вперед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440000" y="2737080"/>
            <a:ext cx="734256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Отключим нерабочий тест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 будем обладывать тестами созданные компоненты (как в семинаре по Vue tests)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./src/App.test.js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'renders learn react link'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//const { getByText } = render(&lt;App /&gt;);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//const linkElement = getByText(/learn react/i);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//expect(linkElement).toBeInTheDocument();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).toBe(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Основы тестового фреймворка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react testing library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Документация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https://testing-library.com/docs/intro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Основной метод работы – render():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container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/* тут еще много полезных методов, см. API в документации*/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(&lt;Component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props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}/&gt;);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Основы тестового фреймворка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48920" y="1769040"/>
            <a:ext cx="9181440" cy="53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методы, которые возвращает render: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getByText, find…, getAll…, findAll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getByTestId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getByRole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getByTitle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getByAltText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getByDisplayValue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GetByLabelText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Подробнее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тут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простой компонент Message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компонент без состояния (чистая функция)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React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(props)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li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&gt;{props.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}:&lt;/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 {props.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li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Тестируем простой компонент Message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 компонент лежит в ./src/components/Message.js 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Положим рядом тест Message.test.js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React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'react'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'@testing-library/react'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'./Message'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'Component Message gets property message and displays it'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"Hello!"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"Nick"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container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message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}/&gt;);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/Nick/i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toBeInTheDocument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/Hello/i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toBeInTheDocument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Хуки при монтировании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76000" y="1080000"/>
            <a:ext cx="907020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может подписываться на события о монтировании и демонтировании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отработки этих движений следует воспользоваться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act()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32000" y="2994120"/>
            <a:ext cx="9265320" cy="564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LibreOffice/6.4.2.2$MacOSX_X86_64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2020-04-14T12:38:28Z</dcterms:created>
  <dc:creator/>
  <dc:description/>
  <dc:language>ru-RU</dc:language>
  <cp:lastModifiedBy/>
  <dcterms:modified xsi:type="dcterms:W3CDTF">2020-04-18T12:35:28Z</dcterms:modified>
  <cp:revision>23</cp:revision>
  <dc:subject/>
  <dc:title>Pencil</dc:title>
</cp:coreProperties>
</file>