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JedWatson/classnames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00" y="1728000"/>
            <a:ext cx="89265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snapshots, test.each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360" y="3854520"/>
            <a:ext cx="5182560" cy="9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ci807ca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296000" y="3672000"/>
            <a:ext cx="3095280" cy="30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и в Vue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560" cy="5285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из коробки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Было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toMatch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nick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Стало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element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toMatchSnapshot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улучшить сериализатор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npm i -D  jest-serializer-vue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-Regular"/>
              </a:rPr>
              <a:t>И добавив в jest.config.js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snapshotSerializers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"jest-serializer-vue"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делать снапшот ошибок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Сравнивать, что выдается та же ошибка, что и раньше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function getErrorMessage() {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throw new Error('Error message!');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expect(() =&gt; getErrorMessage()).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toThrowErrorMatchingSnapshot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Допустим, надо протестировать метод sum(a,b)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describe(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'test add method'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'should return 5 when 2 and 3 are used'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expect(add(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toEqual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'should return 50 when 20 and 30 are used'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expect(add(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toEqual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'should return -5 when -2 and -3 are used'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expect(add(-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toEqual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этого можно писать: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describe(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'test add method'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each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a     | b     | result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'should return $result when $a and $b are used'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({a, b, result})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expect(add(a, b)).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toEqual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(result);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563480"/>
            <a:ext cx="9070560" cy="5995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9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"should correctly check answer"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generateQuestion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switch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operator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"+"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break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"-"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-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-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break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"*"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firstOperand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*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secondOperand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+ 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false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break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default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563480"/>
            <a:ext cx="9070560" cy="5995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написать гораздо короче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test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each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a     | b     | operator | result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'+'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7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'+'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'+'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6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'-'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${-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7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'-'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'-'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7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'*'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7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'*'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21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8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'*'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32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"should correctly check answer"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({a, b, operator, result})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firstOperand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a,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secondOperand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b,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operator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expect(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checkAnswer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question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result)).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Допустим, есть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({ isPrimary, isDanger, isSuccess }) =&gt; 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className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{cn(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'button'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'is-primary'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isPrimary,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'is-danger'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isDanger,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'is-success'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isSuccess,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Cn – очень удобный компонент для условных классов, см.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enlo"/>
                <a:hlinkClick r:id="rId1"/>
              </a:rPr>
              <a:t>доку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Серийные тесты с разными параметрами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Тестируем, какой класс он приобретает при разных параметрах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describe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'test Button component'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it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each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propName       | className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'isPrimary'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'is-primary'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'isDanger'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'is-danger'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'isSuccess'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|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${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'is-success'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'should have class $className when prop $propName is equal to $propValue'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({propName, className})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props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{ ...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props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[propName]: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true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wrapper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Button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{...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props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/&gt;);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wrapper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container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firstChild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toHaveClass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(className);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Snapshots: зачем надо?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Еще один способ регрессионного тестирования (как Loki)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Сравнивает только текстовое представление (сдвиги пикселей не видны)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Тесты должны быть детерминированы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замена остальным тестам (в т.ч. юнит-тестам)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Снапшоты коммитят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Snapshots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в React.js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--D react-test-renderer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приложение генерировалось не через create-react-app, то надо ставить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jest babel-jest @babel/preset-env @babel/preset-react react-test-renderer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Babel.config.js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module.exports =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presets: ['@babel/preset-env', '@babel/preset-react'],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Было так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container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= 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render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message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}/&gt;);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/Nick/i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toBeInTheDocument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getByText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/Hello/i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toBeInTheDocument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Можно со снапшотами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renderer.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create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Message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message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}/&gt;,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let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componentSnapshot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toJSON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toMatchSnapshot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выглядит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 команды npm run test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05840" y="3384000"/>
            <a:ext cx="7417080" cy="44877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023120" y="2376000"/>
            <a:ext cx="5383800" cy="7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выглядит ошибка?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03640" y="2103840"/>
            <a:ext cx="9070560" cy="418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дальше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эти изменения намеренные: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 -- -u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так быть не должно, правим компонент, чтобы он подходил под снапшот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Inline snapshot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296000"/>
            <a:ext cx="9070560" cy="64069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prettier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Сохраняются не в отдельный файл, а в теле теста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const 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= renderer.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create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(&lt;</a:t>
            </a:r>
            <a:r>
              <a:rPr b="1" lang="en-US" sz="2200" spc="-1" strike="noStrike">
                <a:solidFill>
                  <a:srgbClr val="00006d"/>
                </a:solidFill>
                <a:latin typeface="Menlo"/>
                <a:ea typeface="Menlo"/>
              </a:rPr>
              <a:t>MessagesList </a:t>
            </a:r>
            <a:r>
              <a:rPr b="1" lang="en-US" sz="2200" spc="-1" strike="noStrike">
                <a:solidFill>
                  <a:srgbClr val="0000fe"/>
                </a:solidFill>
                <a:latin typeface="Menlo"/>
                <a:ea typeface="Menlo"/>
              </a:rPr>
              <a:t>messages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=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messages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 /&gt;).</a:t>
            </a:r>
            <a:r>
              <a:rPr b="0" lang="en-US" sz="2200" spc="-1" strike="noStrike">
                <a:solidFill>
                  <a:srgbClr val="676834"/>
                </a:solidFill>
                <a:latin typeface="Menlo"/>
                <a:ea typeface="Menlo"/>
              </a:rPr>
              <a:t>toJSON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toMatchInlineSnapshot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();</a:t>
            </a: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enlo"/>
              </a:rPr>
              <a:t>При втором прогоне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expect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en-US" sz="2200" spc="-1" strike="noStrike">
                <a:solidFill>
                  <a:srgbClr val="377170"/>
                </a:solidFill>
                <a:latin typeface="Menlo"/>
                <a:ea typeface="Menlo"/>
              </a:rPr>
              <a:t>component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).</a:t>
            </a:r>
            <a:r>
              <a:rPr b="0" i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toMatchInlineSnapshot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`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&lt;div&gt;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&lt;li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className="css-1hrldkh"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&lt;ul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className="css-1fvdz17-Message"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data-testid="message"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&lt;strong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className="css-sktysn-Message"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     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Inline snapshot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563480"/>
            <a:ext cx="9070560" cy="1171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Видны изменения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36000" y="1996560"/>
            <a:ext cx="7915320" cy="531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2020-05-13T11:02:57Z</dcterms:created>
  <dc:creator/>
  <dc:description/>
  <dc:language>ru-RU</dc:language>
  <cp:lastModifiedBy/>
  <dcterms:modified xsi:type="dcterms:W3CDTF">2020-10-15T19:46:24Z</dcterms:modified>
  <cp:revision>19</cp:revision>
  <dc:subject/>
  <dc:title>Nature Illustration</dc:title>
</cp:coreProperties>
</file>