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88000" y="1728000"/>
            <a:ext cx="9359280" cy="1785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Аудит сайта: Lighthouse, Pagespeed, web.dev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032360" y="3854520"/>
            <a:ext cx="5182920" cy="96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Дмитрий Вайнер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Тлг: ci807ca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5659200"/>
            <a:ext cx="3023280" cy="17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Аудит безопасности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https://github.com/lirantal/is-website-vulnerable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npx is-website-vulnerable http://dnevnik.ru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3096000"/>
            <a:ext cx="7569000" cy="39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Еще аудит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https://github.com/mfrachet/cypress-audit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Работает в форме тестов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Внутри есть lighthouse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3825000"/>
            <a:ext cx="7919280" cy="445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Комбайны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https://github.com/moduscreateorg/gimbal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https://github.com/boyney123/garie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Поддерживают разные метрики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Внутри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Lighthouse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Pagespeed-insights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Browsertime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Sitespeed.io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Пишет видео загрузки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Усредняет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Вычисляет время первого показа и ответа страницы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npm install -g sitespeed.io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sitespeed.io https://www.sitespeed.io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23760" y="4899960"/>
            <a:ext cx="3116160" cy="26985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Зачем?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Метрики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Производительность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Доступность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Лучшие практики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SEO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Соответствие стандартам PWA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Новые знания и технологии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Метрики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Подробнее про метрики https://web.dev/lighthouse-performance/#metrics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Еще про метрики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https://www.searchenginejournal.com/a-technical-seo-guide-to-lighthouse-performance-metrics/292703/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Про веса при вычислении производительности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https://web.dev/performance-scoring/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7320" y="3926880"/>
            <a:ext cx="9381960" cy="36032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Установка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563480"/>
            <a:ext cx="9070920" cy="257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Глобально: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npm install -g lighthouse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lighthouse %url%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Уже есть в Chrome Dev Tools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5920" y="385920"/>
            <a:ext cx="1053360" cy="10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Установка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Плагин для хрома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Можно использовать как модуль ноды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ndale Mono"/>
              </a:rPr>
              <a:t>  </a:t>
            </a:r>
            <a:r>
              <a:rPr lang="en-US" sz="2200">
                <a:latin typeface="Andale Mono"/>
              </a:rPr>
              <a:t>const chrome = await chromeLauncher.launch({chromeFlags: ['--headless']});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ndale Mono"/>
              </a:rPr>
              <a:t>  </a:t>
            </a:r>
            <a:r>
              <a:rPr lang="en-US" sz="2200">
                <a:latin typeface="Andale Mono"/>
              </a:rPr>
              <a:t>const options = {output: 'html', onlyCategories: ['performance'], port: chrome.port};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ndale Mono"/>
              </a:rPr>
              <a:t>  </a:t>
            </a:r>
            <a:r>
              <a:rPr lang="en-US" sz="2200">
                <a:latin typeface="Andale Mono"/>
              </a:rPr>
              <a:t>const runnerResult = await lighthouse('https://example.com', options);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9440" y="1097280"/>
            <a:ext cx="3280320" cy="19965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5920" y="385920"/>
            <a:ext cx="1053360" cy="10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Пример отчета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3880" y="1224000"/>
            <a:ext cx="8555400" cy="755892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97920" y="385920"/>
            <a:ext cx="1053360" cy="105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Сайты для сравнения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https://dnevnik.ru/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https://www.livejournal.com/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https://vk.com/feed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https://www.facebook.com/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https://jobs.netflix.com/ – next.js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https://www.tiktok.com/en – next.js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Pagespeed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https://developers.google.com/speed/pagespeed/insights/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Формат отчета не особо отличается от Lighthouse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00" y="385920"/>
            <a:ext cx="1053360" cy="105336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000" y="3816000"/>
            <a:ext cx="5255280" cy="374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https://web.dev/measure/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8000" y="578520"/>
            <a:ext cx="3484080" cy="7887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48000"/>
            <a:ext cx="10172520" cy="49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