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8000" cy="34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20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8040" y="4415040"/>
            <a:ext cx="292068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8000" cy="34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415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90716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147040"/>
            <a:ext cx="78994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66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4181040"/>
            <a:ext cx="9071640" cy="298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6680" cy="14328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80000" cy="12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8000" cy="7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506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504000" y="7323840"/>
            <a:ext cx="2348280" cy="236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3447360" y="7260120"/>
            <a:ext cx="3195000" cy="299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7227360" y="7260120"/>
            <a:ext cx="2348280" cy="299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3FBBAB8-124C-4137-8579-6957929655B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6080" cy="10285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30160" cy="3081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security.googleblog.com/2019/02/open-sourcing-clusterfuzz.html" TargetMode="External"/><Relationship Id="rId2" Type="http://schemas.openxmlformats.org/officeDocument/2006/relationships/hyperlink" Target="https://www.microsoft.com/security/blog/2020/09/15/microsoft-onefuzz-framework-open-source-developer-tool-fix-bugs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apowers313/js-fuzzing" TargetMode="External"/><Relationship Id="rId2" Type="http://schemas.openxmlformats.org/officeDocument/2006/relationships/hyperlink" Target="https://github.com/fuzzitdev/jsfuzz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usenix.org/system/files/sec20summer_lee-suyoung_prepub_0.pdf" TargetMode="Externa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engineering.mongodb.com/post/mongodbs-javascript-fuzzer-creating-chaos" TargetMode="Externa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147040"/>
            <a:ext cx="78994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6600"/>
                </a:solidFill>
                <a:latin typeface="Arial"/>
              </a:rPr>
              <a:t>Fuzz-тестирование</a:t>
            </a:r>
            <a:endParaRPr b="0" lang="en-US" sz="44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Идея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Генерируем рандомные входные данные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Подаём в исследуемую систему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Смотрим ошибки, падения, исключения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Смотрим покрытие кода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Исправляем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657600" y="4480560"/>
            <a:ext cx="6422400" cy="297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История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Термин «fuzz» появился в 1988 году на семинаре Бартона Миллера в Университете Висконсина, во время которого была создана простая программа fuzzer, предназначенная для командной строки, с целью тестирования надежности приложений под Unix. Оно генерировало случайные данные, которые передавались как параметры для других программ до тех пор, пока они не останавливались с ошибкой.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Системы тестирования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234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ClusterFuzz </a:t>
            </a:r>
            <a:r>
              <a:rPr b="0" lang="en-US" sz="2600" spc="-1" strike="noStrike">
                <a:latin typeface="Arial"/>
                <a:hlinkClick r:id="rId1"/>
              </a:rPr>
              <a:t>https://security.googleblog.com/2019/02/open-sourcing-clusterfuzz.html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OneFuzz </a:t>
            </a:r>
            <a:r>
              <a:rPr b="0" lang="en-US" sz="2600" spc="-1" strike="noStrike">
                <a:latin typeface="Arial"/>
                <a:hlinkClick r:id="rId2"/>
              </a:rPr>
              <a:t>https://www.microsoft.com/security/blog/2020/09/15/microsoft-onefuzz-framework-open-source-developer-tool-fix-bugs/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1741680" y="4236120"/>
            <a:ext cx="6571800" cy="332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Системы тестирования JS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234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hlinkClick r:id="rId1"/>
              </a:rPr>
              <a:t>https://github.com/apowers313/js-fuzzing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hlinkClick r:id="rId2"/>
              </a:rPr>
              <a:t>https://github.com/fuzzitdev/jsfuzz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1789200" y="3017520"/>
            <a:ext cx="5800320" cy="431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Системы тестирования JS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371600" y="914400"/>
            <a:ext cx="6890040" cy="638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Полезная статья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1"/>
              </a:rPr>
              <a:t>https://www.usenix.org/system/files/sec20summer_lee-suyoung_prepub_0.pdf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830880" y="2747520"/>
            <a:ext cx="4280040" cy="246456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3696120" y="4937760"/>
            <a:ext cx="6390360" cy="259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Fuzz-тестирование mongodb</a:t>
            </a:r>
            <a:endParaRPr b="0" lang="en-US" sz="36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1"/>
              </a:rPr>
              <a:t>https://engineering.mongodb.com/post/mongodbs-javascript-fuzzer-creating-chaos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822960" y="3566160"/>
            <a:ext cx="9404640" cy="64008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822960" y="4937760"/>
            <a:ext cx="9257040" cy="45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2020-09-21T10:59:19Z</dcterms:created>
  <dc:creator/>
  <dc:description/>
  <dc:language>en-US</dc:language>
  <cp:lastModifiedBy/>
  <dcterms:modified xsi:type="dcterms:W3CDTF">2020-09-21T12:20:36Z</dcterms:modified>
  <cp:revision>7</cp:revision>
  <dc:subject/>
  <dc:title>Pencil</dc:title>
</cp:coreProperties>
</file>