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7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devblog.ru/jest-tutorial-dlya-nachinajushhih-nachalo-raboty-s-jest-dlya-testirovaniya-javascript/" TargetMode="External"/><Relationship Id="rId2" Type="http://schemas.openxmlformats.org/officeDocument/2006/relationships/hyperlink" Target="https://habr.com/ru/post/345774/" TargetMode="External"/><Relationship Id="rId3" Type="http://schemas.openxmlformats.org/officeDocument/2006/relationships/hyperlink" Target="https://bitworks.software/2017-08-10-efficient-code-coverage-with-travis-ci-coveralls.html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88000" y="1728000"/>
            <a:ext cx="8925840" cy="178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анализ покрытия тестами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032360" y="3854520"/>
            <a:ext cx="5181840" cy="9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119600" y="3108960"/>
            <a:ext cx="3452040" cy="288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Ещё пример отчёта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97800" y="1645920"/>
            <a:ext cx="9477360" cy="577908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5577840" y="1737360"/>
            <a:ext cx="3200040" cy="63972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условие не протестировано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 flipH="1">
            <a:off x="3108960" y="2011680"/>
            <a:ext cx="246888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394960" y="4297680"/>
            <a:ext cx="3291480" cy="255996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весь этот код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покрыт тестами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96520"/>
            <a:ext cx="907164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.gitignore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Отчёт коммитить не надо, он для внутреннего пользования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Arial"/>
              </a:rPr>
              <a:t>Не забыть</a:t>
            </a:r>
            <a:r>
              <a:rPr b="0" lang="en-US" sz="3200" spc="-1" strike="noStrike">
                <a:solidFill>
                  <a:srgbClr val="ce181e"/>
                </a:solidFill>
                <a:latin typeface="Arial"/>
              </a:rPr>
              <a:t> добавить папку </a:t>
            </a:r>
            <a:r>
              <a:rPr b="1" lang="en-US" sz="3200" spc="-1" strike="noStrike">
                <a:solidFill>
                  <a:srgbClr val="ce181e"/>
                </a:solidFill>
                <a:latin typeface="Arial"/>
              </a:rPr>
              <a:t>coverage</a:t>
            </a:r>
            <a:r>
              <a:rPr b="0" lang="en-US" sz="3200" spc="-1" strike="noStrike">
                <a:solidFill>
                  <a:srgbClr val="ce181e"/>
                </a:solidFill>
                <a:latin typeface="Arial"/>
              </a:rPr>
              <a:t> в файл </a:t>
            </a:r>
            <a:r>
              <a:rPr b="1" lang="en-US" sz="3200" spc="-1" strike="noStrike">
                <a:solidFill>
                  <a:srgbClr val="ce181e"/>
                </a:solidFill>
                <a:latin typeface="Arial"/>
              </a:rPr>
              <a:t>.gitignore</a:t>
            </a:r>
            <a:r>
              <a:rPr b="0" lang="en-US" sz="3200" spc="-1" strike="noStrike">
                <a:solidFill>
                  <a:srgbClr val="ce181e"/>
                </a:solidFill>
                <a:latin typeface="Arial"/>
              </a:rPr>
              <a:t>, чтобы случайно не закоммитить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Литература для изучения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https://webdevblog.ru/jest-tutorial-dlya-nachinajushhih-nachalo-raboty-s-jest-dlya-testirovaniya-javascript/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https://habr.com/ru/post/345774/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https://bitworks.software/2017-08-10-efficient-code-coverage-with-travis-ci-coveralls.html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Покрытие тестами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процент исходного кода программы, который был выполнен в процессе тестирования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016000" y="2808000"/>
            <a:ext cx="6262200" cy="468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Покрытие тестами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296000" y="1631880"/>
            <a:ext cx="7702200" cy="578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100% покрытие – не гарантия от багов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стоит обольщаться, покрытый тестами код может вызывать другие методы, не покрытые тестами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100% покрытие у пустых методов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100% покрытие не гарантирует, что тесты проверяют все необходимые случаи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6675120" y="5246640"/>
            <a:ext cx="3428280" cy="225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генерация отчета в консоли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Как вызвать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test -- --coverage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01160" y="3461400"/>
            <a:ext cx="9905040" cy="157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генерация отчета в консоли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Более простой способ: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"scripts"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"test"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"jest --coverage"</a:t>
            </a:r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78120" y="3165840"/>
            <a:ext cx="7497720" cy="435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генерация отчета в формате 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package.json: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"jest":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"collectCoverage": true,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"coverageReporters": ["html"]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генерация отчета в формате 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./coverage/index.html: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20480" y="2376000"/>
            <a:ext cx="9297720" cy="252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Jest: генерация отчета в формате HTML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232000" y="1517400"/>
            <a:ext cx="5551560" cy="604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2020-03-20T18:59:02Z</dcterms:created>
  <dc:creator/>
  <dc:description/>
  <dc:language>ru-RU</dc:language>
  <cp:lastModifiedBy/>
  <dcterms:modified xsi:type="dcterms:W3CDTF">2020-10-22T18:24:21Z</dcterms:modified>
  <cp:revision>16</cp:revision>
  <dc:subject/>
  <dc:title>Nature Illustration</dc:title>
</cp:coreProperties>
</file>