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82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82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40582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40582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200" y="40582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8040" y="40582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571200" y="40582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638040" y="40582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2720" cy="1428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6040" cy="12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2120" cy="10245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6200" cy="30420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-11880"/>
            <a:ext cx="10076040" cy="12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2120" cy="102456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6200" cy="304200"/>
          </a:xfrm>
          <a:prstGeom prst="rect">
            <a:avLst/>
          </a:prstGeom>
          <a:ln>
            <a:noFill/>
          </a:ln>
        </p:spPr>
      </p:pic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-11880"/>
            <a:ext cx="10076040" cy="12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2120" cy="102456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6200" cy="304200"/>
          </a:xfrm>
          <a:prstGeom prst="rect">
            <a:avLst/>
          </a:prstGeom>
          <a:ln>
            <a:noFill/>
          </a:ln>
        </p:spPr>
      </p:pic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end" TargetMode="External"/><Relationship Id="rId2" Type="http://schemas.openxmlformats.org/officeDocument/2006/relationships/hyperlink" Target="https://drive.google.com/file/d/1IzY-1pkr8MTYhbTO1W5qonI71B4ybxRM/view?usp=sharing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loki.js.org/" TargetMode="External"/><Relationship Id="rId2" Type="http://schemas.openxmlformats.org/officeDocument/2006/relationships/hyperlink" Target="https://github.com/oblador/loki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2147040"/>
            <a:ext cx="78955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6600"/>
                </a:solidFill>
                <a:latin typeface="Arial"/>
                <a:ea typeface="DejaVu Sans"/>
              </a:rPr>
              <a:t>Тестирование с помощью Storybook и Loki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520000" y="4680000"/>
            <a:ext cx="410004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https://t.me/vki_frontend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видео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3"/>
          <a:stretch/>
        </p:blipFill>
        <p:spPr>
          <a:xfrm>
            <a:off x="6768000" y="4264920"/>
            <a:ext cx="3291840" cy="329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8204040" cy="7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Идея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769040"/>
            <a:ext cx="9067680" cy="50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576000" y="1486080"/>
            <a:ext cx="9067680" cy="57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Инструмент для визуального тестирования компонентов</a:t>
            </a:r>
            <a:endParaRPr b="0" lang="ru-RU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Рендерит их и сохраняет в виде картинок</a:t>
            </a:r>
            <a:endParaRPr b="0" lang="ru-RU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Документация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git</a:t>
            </a:r>
            <a:endParaRPr b="0" lang="ru-RU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loki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enlo-Regular"/>
                <a:ea typeface="Menlo-Regular"/>
              </a:rPr>
              <a:t>npx loki init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3444120" y="4176000"/>
            <a:ext cx="6634080" cy="338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01320"/>
            <a:ext cx="8204040" cy="7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Конфиг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1769040"/>
            <a:ext cx="9067680" cy="50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504000" y="1769040"/>
            <a:ext cx="9067680" cy="50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Конфиг package.json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"loki"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"configurations"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"chrome.laptop"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"target"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"chrome.app"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"width"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en-US" sz="1200" spc="-1" strike="noStrike">
                <a:solidFill>
                  <a:srgbClr val="0000fe"/>
                </a:solidFill>
                <a:latin typeface="Menlo"/>
                <a:ea typeface="Menlo"/>
              </a:rPr>
              <a:t>1366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"height"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en-US" sz="1200" spc="-1" strike="noStrike">
                <a:solidFill>
                  <a:srgbClr val="0000fe"/>
                </a:solidFill>
                <a:latin typeface="Menlo"/>
                <a:ea typeface="Menlo"/>
              </a:rPr>
              <a:t>768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"deviceScaleFactor"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en-US" sz="12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"mobile"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1200" spc="-1" strike="noStrike">
                <a:solidFill>
                  <a:srgbClr val="00006d"/>
                </a:solidFill>
                <a:latin typeface="Menlo"/>
                <a:ea typeface="Menlo"/>
              </a:rPr>
              <a:t>false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"chrome.iphone7"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"target"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"chrome.app"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"preset"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"iPhone 7"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enlo-Regular"/>
                <a:ea typeface="Menlo-Regular"/>
              </a:rPr>
              <a:t>Добавить скрипты в scripts: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"loki:test"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"npm run build-storybook &amp;&amp; npx loki test --reactUri file:./storybook-static"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"loki:update"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"npm run build-storybook &amp;&amp; npx loki update --reactUri file:./storybook-static"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"loki:approve"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"npx loki approve"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5832000" y="3168000"/>
            <a:ext cx="3599280" cy="503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Должен стоять хром в системе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3" name="Line 5"/>
          <p:cNvSpPr/>
          <p:nvPr/>
        </p:nvSpPr>
        <p:spPr>
          <a:xfrm flipH="1" flipV="1">
            <a:off x="2592000" y="2952000"/>
            <a:ext cx="3240000" cy="43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301320"/>
            <a:ext cx="8204040" cy="7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Как с этим работать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4000" y="1769040"/>
            <a:ext cx="9067680" cy="50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497520" y="1769040"/>
            <a:ext cx="9067680" cy="50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Вначале генерируем референсные изображения: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run loki:update</a:t>
            </a:r>
            <a:endParaRPr b="0" lang="ru-RU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Что-нибудь меняем в коде (или кто-то ещё меняет)</a:t>
            </a:r>
            <a:endParaRPr b="0" lang="ru-RU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Проверяем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run loki:test</a:t>
            </a:r>
            <a:endParaRPr b="0" lang="ru-RU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изменения правильные (желанные), обновляем эталонные изображения: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run loki:approve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 вывода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Когда эталонные изображения совпадают с текущими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965960" y="3096000"/>
            <a:ext cx="6889320" cy="35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 вывода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Когда эталонные изображения </a:t>
            </a:r>
            <a:r>
              <a:rPr b="1" lang="ru-RU" sz="3200" spc="-1" strike="noStrike">
                <a:solidFill>
                  <a:srgbClr val="c9211e"/>
                </a:solidFill>
                <a:latin typeface="Arial"/>
                <a:ea typeface="DejaVu Sans"/>
              </a:rPr>
              <a:t>НЕ</a:t>
            </a:r>
            <a:r>
              <a:rPr b="0" lang="ru-RU" sz="3200" spc="-1" strike="noStrike">
                <a:solidFill>
                  <a:srgbClr val="c9211e"/>
                </a:solidFill>
                <a:latin typeface="Arial"/>
                <a:ea typeface="DejaVu Sans"/>
              </a:rPr>
              <a:t> совпадают с текущими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864000" y="2808000"/>
            <a:ext cx="8580600" cy="446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Смотрим референсные изображения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папке .loki</a:t>
            </a:r>
            <a:endParaRPr b="0" lang="ru-RU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Текущие изображения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Их разница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Эталонные изображения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ru-RU" sz="28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6120000" y="1872000"/>
            <a:ext cx="3653280" cy="227304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1800000" y="4608000"/>
            <a:ext cx="9098640" cy="201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.gitignore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Не забыть добавить в игнор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.loki</a:t>
            </a:r>
            <a:br/>
            <a:r>
              <a:rPr b="0" lang="ru-RU" sz="3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storybook-static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2020-11-12T18:59:45Z</dcterms:modified>
  <cp:revision>23</cp:revision>
  <dc:subject/>
  <dc:title/>
</cp:coreProperties>
</file>