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755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4680" cy="75589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react-expenses-control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medium.com/devschacht/what-and-how-to-test-with-jest-and-enzyme-full-instruction-on-react-components-testing-d3504f3fbc54" TargetMode="External"/><Relationship Id="rId2" Type="http://schemas.openxmlformats.org/officeDocument/2006/relationships/hyperlink" Target="https://itnext.io/testing-components-built-using-react-hooks-with-jest-enzyme-edb87d703756" TargetMode="External"/><Relationship Id="rId3" Type="http://schemas.openxmlformats.org/officeDocument/2006/relationships/hyperlink" Target="https://fettblog.eu/typescript-react/components/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nzymejs.github.io/enzyme/docs/api/mount.html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20000" y="3709080"/>
            <a:ext cx="809892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Times New Roman"/>
              </a:rPr>
              <a:t>Тестирование React с помощью Enzyme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Times New Roman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Times New Roman"/>
                <a:hlinkClick r:id="rId1"/>
              </a:rPr>
              <a:t>https://github.com/dmitryweiner/react-expenses-control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Times New Roman"/>
              </a:rPr>
              <a:t>Тлг: vki_front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1116360" y="491760"/>
            <a:ext cx="4551840" cy="321624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6305760" y="551520"/>
            <a:ext cx="2928600" cy="292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620000" y="288000"/>
            <a:ext cx="809892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Пишем тест на компонент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describe("Buying", () =&gt;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</a:t>
            </a:r>
            <a:r>
              <a:rPr b="0" lang="en-US" sz="2400" spc="-1" strike="noStrike">
                <a:latin typeface="Arial"/>
              </a:rPr>
              <a:t>it("renders", () =&gt;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const buying =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        </a:t>
            </a:r>
            <a:r>
              <a:rPr b="0" lang="en-US" sz="2400" spc="-1" strike="noStrike">
                <a:latin typeface="Arial"/>
              </a:rPr>
              <a:t>name: "Test",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        </a:t>
            </a:r>
            <a:r>
              <a:rPr b="0" lang="en-US" sz="2400" spc="-1" strike="noStrike">
                <a:latin typeface="Arial"/>
              </a:rPr>
              <a:t>cost: 100.00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const wrapper = mount(&lt;Buying buying={buying}/&gt;);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expect(wrapper.childAt(0).text()).toMatch(buying.name);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    </a:t>
            </a:r>
            <a:r>
              <a:rPr b="0" lang="en-US" sz="2400" spc="-1" strike="noStrike">
                <a:latin typeface="Arial"/>
              </a:rPr>
              <a:t>expect(wrapper.childAt(0).text()).toMatch(`${buying.cost} р.`);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    </a:t>
            </a:r>
            <a:r>
              <a:rPr b="0" lang="en-US" sz="2400" spc="-1" strike="noStrike">
                <a:latin typeface="Arial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620000" y="288000"/>
            <a:ext cx="809892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Запуск тестов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yarn test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905480" y="2568240"/>
            <a:ext cx="7512120" cy="264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620000" y="288000"/>
            <a:ext cx="809892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Тест нажатий и событий ввода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Тестируем форму https://github.com/dmitryweiner/react-expenses-control/blob/master/src/components/NewBuyingForm.tsx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Эмулируем ввод в два поля и нажатие на кнопку.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Ожидаем, что колбэк вызван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20000" y="288000"/>
            <a:ext cx="809892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Тест нажатий и событий ввода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describe("NewBuyingForm",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</a:t>
            </a:r>
            <a:r>
              <a:rPr b="0" lang="en-US" sz="2200" spc="-1" strike="noStrike">
                <a:latin typeface="Arial"/>
              </a:rPr>
              <a:t>it("calls callback with right data", () =&gt;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const buying =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    </a:t>
            </a:r>
            <a:r>
              <a:rPr b="0" lang="en-US" sz="2200" spc="-1" strike="noStrike">
                <a:latin typeface="Arial"/>
              </a:rPr>
              <a:t>name: "Test",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    </a:t>
            </a:r>
            <a:r>
              <a:rPr b="0" lang="en-US" sz="2200" spc="-1" strike="noStrike">
                <a:latin typeface="Arial"/>
              </a:rPr>
              <a:t>cost: "100.00"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};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const formHandler = jest.fn();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const wrapper = mount(&lt;NewBuyingForm formHandler={formHandler}/&gt;);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wrapper.find("input.buying-name").simulate("change", { target: { value: buying.name }});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wrapper.find("input.buying-cost").simulate("change", { target: { value: buying.cost, focus: () =&gt; {}}});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wrapper.find("button").simulate("click");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expect(formHandler).toHaveBeenCalledWith(buying);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    </a:t>
            </a:r>
            <a:r>
              <a:rPr b="0" lang="en-US" sz="2200" spc="-1" strike="noStrike">
                <a:latin typeface="Arial"/>
              </a:rPr>
              <a:t>});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Arial"/>
              </a:rPr>
              <a:t>});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620000" y="288000"/>
            <a:ext cx="809892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Задачи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Поднять проект http://github.com/dmitryweiner/react-expenses-control/ , запустить yarn start, yarn test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Сделать валидацию в форме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Написать тест для BuyingsList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Написать тест к новому компоненту и сам компонент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20000" y="288000"/>
            <a:ext cx="8098920" cy="12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Times New Roman"/>
              </a:rPr>
              <a:t>Список использованной литературы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25000"/>
              <a:buFont typeface="StarSymbol"/>
              <a:buChar char="l"/>
            </a:pPr>
            <a:r>
              <a:rPr b="0" lang="en-US" sz="3200" spc="-1" strike="noStrike">
                <a:latin typeface="Arial"/>
                <a:hlinkClick r:id="rId1"/>
              </a:rPr>
              <a:t>https://medium.com/devschacht/what-and-how-to-test-with-jest-and-enzyme-full-instruction-on-react-components-testing-d3504f3fbc54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25000"/>
              <a:buFont typeface="StarSymbol"/>
              <a:buChar char="l"/>
            </a:pPr>
            <a:r>
              <a:rPr b="0" lang="en-US" sz="3200" spc="-1" strike="noStrike">
                <a:latin typeface="Arial"/>
                <a:hlinkClick r:id="rId2"/>
              </a:rPr>
              <a:t>https://itnext.io/testing-components-built-using-react-hooks-with-jest-enzyme-edb87d703756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2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TypeScript </a:t>
            </a:r>
            <a:r>
              <a:rPr b="0" lang="en-US" sz="3200" spc="-1" strike="noStrike">
                <a:latin typeface="Arial"/>
                <a:hlinkClick r:id="rId3"/>
              </a:rPr>
              <a:t>https://fettblog.eu/typescript-react/components/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20000" y="288000"/>
            <a:ext cx="8098920" cy="12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Times New Roman"/>
              </a:rPr>
              <a:t>Принципы тестирования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2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От простых компонентов к сложным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2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Важные вспомогательные компоненты (например, формы)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2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Сложные компоненты, вью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620000" y="288000"/>
            <a:ext cx="8098920" cy="12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Times New Roman"/>
              </a:rPr>
              <a:t>Принципы тестирования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286000" y="1463040"/>
            <a:ext cx="6666120" cy="507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20000" y="288000"/>
            <a:ext cx="8098920" cy="12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Times New Roman"/>
              </a:rPr>
              <a:t>Что не надо тестировать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Сторонние библиотеки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Константы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Стили (для этого есть storybook)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То, что не связано с выбранным компонентом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20000" y="285480"/>
            <a:ext cx="809892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Варианты тестирования: снапшоты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Тестируем снимки состояний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Достаточного одного снапшота на компонент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Если они изменились, обновляем флагом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--updateSnapshot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821520" y="5212080"/>
            <a:ext cx="8961840" cy="209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620000" y="285480"/>
            <a:ext cx="809892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Варианты тестирования: снапшоты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После первого прогона снапшот пишется в файл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914840" y="2926080"/>
            <a:ext cx="7685640" cy="463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620000" y="285480"/>
            <a:ext cx="8098920" cy="12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Тестирование логики компонента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620000" y="1823760"/>
            <a:ext cx="8098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Тестируем входные параметры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75000"/>
              <a:buFont typeface="StarSymbol"/>
              <a:buChar char="l"/>
            </a:pPr>
            <a:r>
              <a:rPr b="0" lang="en-US" sz="2800" spc="-1" strike="noStrike">
                <a:latin typeface="Arial"/>
              </a:rPr>
              <a:t>Если есть дефолтные, тестируем, что он отображает без входных параметров</a:t>
            </a:r>
            <a:endParaRPr b="0" lang="en-US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Тестируем события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Тестируем условия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Тестируем состояния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620000" y="288000"/>
            <a:ext cx="809892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Enzyme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620000" y="1823760"/>
            <a:ext cx="8098920" cy="57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Документация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  <a:hlinkClick r:id="rId1"/>
              </a:rPr>
              <a:t>https://enzymejs.github.io/enzyme/docs/api/mount.html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Установка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yarn add -D enzyme enzyme-adapter-react-16 @types/enzyme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latin typeface="Arial"/>
              </a:rPr>
              <a:t>Создать файл src/setupTests.ts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import Enzyme from "enzyme";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import Adapter from "enzyme-adapter-react-16";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latin typeface="Arial"/>
              </a:rPr>
              <a:t>Enzyme.configure({ adapter: new Adapter() });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620000" y="288000"/>
            <a:ext cx="809892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Пишем тест на компонент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377080" y="1823760"/>
            <a:ext cx="6584040" cy="438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2020-09-14T16:30:39Z</dcterms:modified>
  <cp:revision>4</cp:revision>
  <dc:subject/>
  <dc:title/>
</cp:coreProperties>
</file>