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3.jpeg" ContentType="image/jpeg"/>
  <Override PartName="/ppt/media/image2.jpeg" ContentType="image/jpe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redux-toolkit-learning" TargetMode="External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xtivia.com/best-practices-for-testing-a-react-redux-toolkit-app/" TargetMode="External"/><Relationship Id="rId2" Type="http://schemas.openxmlformats.org/officeDocument/2006/relationships/hyperlink" Target="https://www.digitalocean.com/community/tutorials/react-testing-redux-reducers" TargetMode="External"/><Relationship Id="rId3" Type="http://schemas.openxmlformats.org/officeDocument/2006/relationships/hyperlink" Target="https://dev.to/siyile/quick-template-to-test-redux-tool-kit-and-react-router-with-jest-34ll" TargetMode="External"/><Relationship Id="rId4" Type="http://schemas.openxmlformats.org/officeDocument/2006/relationships/hyperlink" Target="https://medium.com/javascript-in-plain-english/testing-async-redux-actions-with-jest-3bde5dd88607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nock/nock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dux-toolkit-learning/blob/main/src/features/counter/counterSlice.js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2285640"/>
            <a:ext cx="8927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Redux Toolkit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377440" y="4433400"/>
            <a:ext cx="51832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https://github.com/dmitryweiner/redux-toolkit-learning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Тестирование counter’а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Тест асинхронного экшена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useFakeTimers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br/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test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'async increment should increment after 1 sec'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previousValue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store.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dispatch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incrementAsync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runAllTimers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expect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previousValue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toEqual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Тестирование чего-то асинхронного с timeout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Такой вот экшн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delay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(ms)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new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Promise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((resolve, reject)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setTimeout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(resolve, ms);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registrationInit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({nickname, password}) =&gt; dispatch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registrationLoading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({nickname, password})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response.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registrationDone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(response)))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delay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dispatch(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'/auth'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 =&gt;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registrationError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getErrorMessage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(error))));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Тест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188720"/>
            <a:ext cx="9071280" cy="6034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store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'../../app/store'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registrationInit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'./registrationSlice'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MockAdapter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'axios-mock-adapter'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instance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'../../apiService'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mockAxios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MockAdapter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instance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test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'creating user should call API and add user to store'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async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'123'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'nickname'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'password'</a:t>
            </a:r>
            <a:br/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mockAxios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reply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store.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dispatch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registrationInit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)).then(() =&gt; {});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// мне стыдно за эту строчку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await new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Promise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(resolve =&gt;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setTimeout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(resolve,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2100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expect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registration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apiState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isSuccess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toBe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expect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registration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apiState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isLoading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toBe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false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expect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registration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toBe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Полезные ссылки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https://www.xtivia.com/best-practices-for-testing-a-react-redux-toolkit-app/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https://www.digitalocean.com/community/tutorials/react-testing-redux-reducers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https://dev.to/siyile/quick-template-to-test-redux-tool-kit-and-react-router-with-jest-34ll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https://medium.com/javascript-in-plain-english/testing-async-redux-actions-with-jest-3bde5dd88607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Идея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Создать стор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Вызвать экшены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Проверить, что вызываются правильные экшены с правильным payload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Проверить, что стор изменился как надо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Проверить, что произошёл правильный вызов API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Эмуляция запросов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Запросы к API не надо выполнять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Лучше использовать моки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Библиотека fetch-mock (если вы используете fetch)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fetchMock.getOnce('/todos',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    </a:t>
            </a:r>
            <a:r>
              <a:rPr b="0" lang="en-US" sz="3200" spc="-1" strike="noStrike">
                <a:latin typeface="Arial"/>
              </a:rPr>
              <a:t>body: { todos: ['do something'] },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    </a:t>
            </a:r>
            <a:r>
              <a:rPr b="0" lang="en-US" sz="3200" spc="-1" strike="noStrike">
                <a:latin typeface="Arial"/>
              </a:rPr>
              <a:t>headers: { 'content-type': 'application/json' 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})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820512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Эмуляция запросов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3640" y="1769040"/>
            <a:ext cx="906876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Или же использовать библиотеку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nock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npm i -D </a:t>
            </a:r>
            <a:r>
              <a:rPr b="0" lang="en-US" sz="3200" spc="-1" strike="noStrike">
                <a:solidFill>
                  <a:srgbClr val="520067"/>
                </a:solidFill>
                <a:latin typeface="Arial"/>
                <a:ea typeface="Menlo"/>
              </a:rPr>
              <a:t>nock</a:t>
            </a:r>
            <a:endParaRPr b="0" lang="en-US" sz="3200" spc="-1" strike="noStrike">
              <a:latin typeface="Arial"/>
            </a:endParaRPr>
          </a:p>
          <a:p>
            <a:pPr marL="432000" indent="-321840" algn="just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Замокать обращение к АПИ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nock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'http://localhost:3001'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post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'/'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Route to catch and mock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reply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200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[]);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6d6d6d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Вызвать экшен и подождать, пока выполнится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.dispatch(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sendMessage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wait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expect(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nockScope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isDone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()).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Ещё вариант эмуляции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Библиотека axios-mock-adapter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Оборачиваем instance в мок (если используется инстанс axios’а)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mockAxios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MockAdapter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instance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Обработчик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mockAxios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reply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Работа с таймаутами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Подменяем таймеры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jest.useFakeTimers();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Прокручиваем все таймеры вперёд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jest.runAllTimers();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Стор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Не нужно создавать поддельный стор (в отличие от обычного redux)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Чтобы узнать текущий стейт store.getState()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Вызов экшонов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 стора есть метод store.dispatch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Можно вызывать store.dispatch(action(params))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Тестирование counter’а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Напишем тесты для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counterSlice.js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Тест инкремента/декремента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test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'action increment should increment'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previousValue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store.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dispatch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increment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expect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previousValue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toEqual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test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'action decrement should decrement'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previousValue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store.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dispatch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decrement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expect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(store.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previousValue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toEqual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(-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2020-11-02T11:51:59Z</dcterms:created>
  <dc:creator/>
  <dc:description/>
  <dc:language>en-US</dc:language>
  <cp:lastModifiedBy/>
  <dcterms:modified xsi:type="dcterms:W3CDTF">2020-11-02T18:58:19Z</dcterms:modified>
  <cp:revision>18</cp:revision>
  <dc:subject/>
  <dc:title>Nature Illustration</dc:title>
</cp:coreProperties>
</file>