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2360" cy="1428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5680" cy="12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760" cy="10242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840" cy="3038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-11880"/>
            <a:ext cx="10075680" cy="12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760" cy="10242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840" cy="30384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-11880"/>
            <a:ext cx="10075680" cy="12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760" cy="10242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840" cy="303840"/>
          </a:xfrm>
          <a:prstGeom prst="rect">
            <a:avLst/>
          </a:prstGeom>
          <a:ln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-11880"/>
            <a:ext cx="10075680" cy="12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760" cy="102420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840" cy="30384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end" TargetMode="External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hyperlink" Target="https://drive.google.com/file/d/1nuN4kRieguaV7lvrFGPtRCzhW0AVm2k1/view?usp=sharing" TargetMode="External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storybook.js.org/docs/react/writing-docs/introduction" TargetMode="External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torybook.js.org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node@15" TargetMode="External"/><Relationship Id="rId2" Type="http://schemas.openxmlformats.org/officeDocument/2006/relationships/hyperlink" Target="mailto:npm@7" TargetMode="External"/><Relationship Id="rId3" Type="http://schemas.openxmlformats.org/officeDocument/2006/relationships/hyperlink" Target="https://github.com/storybookjs/storybook/issues/11255" TargetMode="External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torybook.js.org/docs/react/api/argtypes" TargetMode="External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storybook.js.org/docs/react/writing-stories/parameters" TargetMode="External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storybook.js.org/docs/react/essentials/actions" TargetMode="External"/><Relationship Id="rId2" Type="http://schemas.openxmlformats.org/officeDocument/2006/relationships/hyperlink" Target="https://github.com/storybookjs/storybook/blob/master/addons/actions/ADVANCED.md" TargetMode="External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storybook.js.org/addons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2147040"/>
            <a:ext cx="78951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Создание компонентов в Storybook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520000" y="4680000"/>
            <a:ext cx="409968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https://t.me/vki_frontend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https://github.com/dmitryweiner/html-chat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видео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6192000" y="3672000"/>
            <a:ext cx="3850560" cy="385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Addon Docs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49752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Считывается propTypes, генерирует документацию компонента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npm i -D @storybook/addon-docs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 в .storybook/main.js: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module.exports =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addons: [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...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'@storybook/addon-docs'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Addon Docs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49752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Генерируется документация по компоненту с примерами использования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810240" y="2712960"/>
            <a:ext cx="6665400" cy="458892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9360" y="2769120"/>
            <a:ext cx="36457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Button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propTypes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/**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 Is this the principal call to action on the page?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*/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primary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PropTypes.</a:t>
            </a:r>
            <a:r>
              <a:rPr b="0" lang="ru-RU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bool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/**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 What background color to use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*/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backgroundColor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PropTypes.</a:t>
            </a:r>
            <a:r>
              <a:rPr b="0" lang="ru-RU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string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/**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 How large should the button be?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*/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size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PropTypes.</a:t>
            </a:r>
            <a:r>
              <a:rPr b="0" i="1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oneOf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([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'small'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'medium'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'large'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]),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/**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 Button contents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*/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label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PropTypes.</a:t>
            </a:r>
            <a:r>
              <a:rPr b="0" lang="ru-RU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string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isRequired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/**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 Optional click handler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*/</a:t>
            </a:r>
            <a:br/>
            <a:r>
              <a:rPr b="0" i="1" lang="ru-RU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onClick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PropTypes.</a:t>
            </a:r>
            <a:r>
              <a:rPr b="0" lang="ru-RU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func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br/>
            <a:r>
              <a:rPr b="0" i="1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Button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defaultProps 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backgroundColor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primary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false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size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'medium'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onClick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undefined</a:t>
            </a:r>
            <a:br/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Чтобы работали стили и алиасы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504000" y="1563120"/>
            <a:ext cx="9072000" cy="563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Добавляем в .storybook/main.js</a:t>
            </a:r>
            <a:endParaRPr b="0" lang="ru-RU" sz="3200" spc="-1" strike="noStrike">
              <a:latin typeface="Arial"/>
            </a:endParaRPr>
          </a:p>
          <a:p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webpackConfig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require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'../configs/webpack.common.js'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path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require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'path'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module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exports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/* ... */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webpackFinal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config =&gt;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config.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alias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...config.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alias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...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webpackConfig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alias</a:t>
            </a:r>
            <a:br/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config.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module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rules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config.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module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rules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filter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f =&gt; f.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test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toString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!==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</a:t>
            </a:r>
            <a:r>
              <a:rPr b="0" lang="ru-RU" sz="2400" spc="-1" strike="noStrike">
                <a:solidFill>
                  <a:srgbClr val="0037a6"/>
                </a:solidFill>
                <a:latin typeface="JetBrains Mono"/>
                <a:ea typeface="JetBrains Mono"/>
              </a:rPr>
              <a:t>\\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.css$/'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config.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module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rules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test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264eff"/>
                </a:solidFill>
                <a:latin typeface="JetBrains Mono"/>
                <a:ea typeface="JetBrains Mono"/>
              </a:rPr>
              <a:t>/\.css$/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'style-loader'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'css-loader'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include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path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__dirname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это нужно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https://storybook.js.org/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(ролик)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Возможность разработки покомпонентно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Генерация документации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Визуальное тестирование с помощью Loki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Установка Storybook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Для проекта, не использующего create react app или совершившего eject: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npx -p @storybook/cli sb init --type react</a:t>
            </a:r>
            <a:endParaRPr b="0" lang="ru-RU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Для create-react-app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npx -p @storybook/cli sb init --type react_scripts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npm i -D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@storybook/preset-create-react-app</a:t>
            </a:r>
            <a:endParaRPr b="0" lang="ru-RU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enlo-Regular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enlo-Regular"/>
              </a:rPr>
              <a:t>npm run storybook</a:t>
            </a:r>
            <a:endParaRPr b="0" lang="ru-RU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Билд статичной версии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npm run build-storybook</a:t>
            </a:r>
            <a:endParaRPr b="0" lang="ru-RU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Внимание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! Не заработает в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node@15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npm@7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(на ноябрь 2020го)</a:t>
            </a:r>
            <a:endParaRPr b="0" lang="ru-RU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Возможно, придётся дополнительно ставить core-js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issue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Установка Storybook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в .storybook/main.js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module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exports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stories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'../src/**/*.stories.js'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], // + добавить эту строку (если  её там нет)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addons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'@storybook/preset-create-react-app'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// + для проектов CRA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'@storybook/addon-actions'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'@storybook/addon-links'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выглядит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36240" y="1213920"/>
            <a:ext cx="9332640" cy="597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301320"/>
            <a:ext cx="9069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Формат файла story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305720"/>
            <a:ext cx="906984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Должен быть префикс .stories.js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задать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типы аргументов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Дефолтный экспорт – объект с настройками: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title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'Example/Button'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component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Button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argTypes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backgroundColor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control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'color'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ru-R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Остальные экспорты – варианты изображения компонента: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Template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args =&gt;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{...args} /&gt;;</a:t>
            </a:r>
            <a:br/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Primary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Template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bind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({});</a:t>
            </a:r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Primary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args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primary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label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'Button'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69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Возможные параметры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 параметры подробнее можно почитать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тут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Бывают глобальные параметры для всех стори (изменяются в .storybook/preview.js)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Параметры истории (export default { ... })</a:t>
            </a:r>
            <a:endParaRPr b="0" lang="ru-RU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Параметры отображения конкретного варианта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Обработчики, actions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432000" y="148896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Бывает, что компонент принимает на вход обработчик и вызывает его при нажатиях на кнопки или при отправке формы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отслеживать, вызывается ли обработчик, передавая в качестве параметров специальный метод action(“сообщение”)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 умолчанию в .storybook/preview.js настроена реакция на все нажатия: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en-US" sz="2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parameters </a:t>
            </a:r>
            <a:r>
              <a:rPr b="0" lang="en-US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actions</a:t>
            </a:r>
            <a:r>
              <a:rPr b="0" lang="en-US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 </a:t>
            </a:r>
            <a:r>
              <a:rPr b="0" lang="en-US" sz="2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argTypesRegex</a:t>
            </a:r>
            <a:r>
              <a:rPr b="0" lang="en-US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"^on[A-Z].*" </a:t>
            </a:r>
            <a:r>
              <a:rPr b="0" lang="en-US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br/>
            <a:r>
              <a:rPr b="0" lang="en-US" sz="2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Подробнее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продвинутый способ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301320"/>
            <a:ext cx="82036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Полезные аддоны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0400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497520" y="1769040"/>
            <a:ext cx="9067320" cy="50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Галерея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Controls (уже поставлен)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Actions (уже поставлен)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Source (по желанию)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Docs (крайне полезен, уже поставлен)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5472000" y="4320000"/>
            <a:ext cx="4597560" cy="32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2020-12-02T15:22:59Z</dcterms:modified>
  <cp:revision>27</cp:revision>
  <dc:subject/>
  <dc:title/>
</cp:coreProperties>
</file>