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60" y="-11880"/>
            <a:ext cx="10076760" cy="12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8722440" y="74880"/>
            <a:ext cx="1033560" cy="10260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35360" y="6951960"/>
            <a:ext cx="9826920" cy="305640"/>
          </a:xfrm>
          <a:prstGeom prst="rect">
            <a:avLst/>
          </a:prstGeom>
          <a:ln>
            <a:noFill/>
          </a:ln>
        </p:spPr>
      </p:pic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" y="-11880"/>
            <a:ext cx="10076760" cy="12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8722440" y="74880"/>
            <a:ext cx="1033560" cy="102600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135360" y="6951960"/>
            <a:ext cx="9826920" cy="305640"/>
          </a:xfrm>
          <a:prstGeom prst="rect">
            <a:avLst/>
          </a:prstGeom>
          <a:ln>
            <a:noFill/>
          </a:ln>
        </p:spPr>
      </p:pic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" y="-11880"/>
            <a:ext cx="10076760" cy="12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8722440" y="74880"/>
            <a:ext cx="1033560" cy="102600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tretch/>
        </p:blipFill>
        <p:spPr>
          <a:xfrm>
            <a:off x="135360" y="6951960"/>
            <a:ext cx="9826920" cy="305640"/>
          </a:xfrm>
          <a:prstGeom prst="rect">
            <a:avLst/>
          </a:prstGeom>
          <a:ln>
            <a:noFill/>
          </a:ln>
        </p:spPr>
      </p:pic>
      <p:sp>
        <p:nvSpPr>
          <p:cNvPr id="16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60" y="-11880"/>
            <a:ext cx="10076760" cy="12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8722440" y="74880"/>
            <a:ext cx="1033560" cy="102600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3"/>
          <a:stretch/>
        </p:blipFill>
        <p:spPr>
          <a:xfrm>
            <a:off x="135360" y="6951960"/>
            <a:ext cx="9826920" cy="305640"/>
          </a:xfrm>
          <a:prstGeom prst="rect">
            <a:avLst/>
          </a:prstGeom>
          <a:ln>
            <a:noFill/>
          </a:ln>
        </p:spPr>
      </p:pic>
      <p:sp>
        <p:nvSpPr>
          <p:cNvPr id="20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hyperlink" Target="https://github.com/dmitryweiner/html-chat" TargetMode="External"/><Relationship Id="rId3" Type="http://schemas.openxmlformats.org/officeDocument/2006/relationships/hyperlink" Target="https://drive.google.com/file/d/14fdafjYbAimSRiHsB2vRszHY_MSLuWKk/view?usp=sharing" TargetMode="External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docs.cypress.io/guides/overview/why-cypress.html" TargetMode="External"/><Relationship Id="rId2" Type="http://schemas.openxmlformats.org/officeDocument/2006/relationships/hyperlink" Target="https://github.com/puppeteer/puppeteer" TargetMode="External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nightwatchjs/nightwatch" TargetMode="External"/><Relationship Id="rId2" Type="http://schemas.openxmlformats.org/officeDocument/2006/relationships/hyperlink" Target="https://nightwatchjs.org/api/" TargetMode="External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nightwatchjs/nightwatch/tree/master/examples/tests" TargetMode="External"/><Relationship Id="rId2" Type="http://schemas.openxmlformats.org/officeDocument/2006/relationships/hyperlink" Target="https://github.com/nightwatchjs/nightwatch-website-tests/tree/master/test" TargetMode="External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nightwatchjs/nightwatch-docs/blob/master/api/expect.md" TargetMode="External"/><Relationship Id="rId2" Type="http://schemas.openxmlformats.org/officeDocument/2006/relationships/slideLayout" Target="../slideLayouts/slideLayout5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nightwatchjs/nightwatch-docs/blob/master/api/assertions.md" TargetMode="External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04360" y="324000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Тестирование End to End (e2e)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504000" y="4385160"/>
            <a:ext cx="9070920" cy="22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https://t.me/vki_front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https://github.com/dmitryweiner/html-chat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видео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4"/>
          <a:stretch/>
        </p:blipFill>
        <p:spPr>
          <a:xfrm>
            <a:off x="3312000" y="648000"/>
            <a:ext cx="3551760" cy="215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03640" y="301320"/>
            <a:ext cx="820476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Пример теста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03640" y="1769040"/>
            <a:ext cx="906840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Создадим тест Main.spec.js в папке tests/integration: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module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exports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'Main page is showing'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(browser)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browser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url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'http://localhost:3000/'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waitForElementVisible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'body'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assert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visible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'body'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end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03640" y="301320"/>
            <a:ext cx="820476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Nightwatch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503640" y="1769040"/>
            <a:ext cx="906840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 забыть поднять бэкенд-сервер (если есть):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Поднять дев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Запуск тестирования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run nightwatch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7919280" y="4827240"/>
            <a:ext cx="2159280" cy="272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503640" y="301320"/>
            <a:ext cx="820476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Nightwatch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03640" y="1769040"/>
            <a:ext cx="906840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Результаты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215640" y="2520000"/>
            <a:ext cx="9595440" cy="3742560"/>
          </a:xfrm>
          <a:prstGeom prst="rect">
            <a:avLst/>
          </a:prstGeom>
          <a:ln>
            <a:noFill/>
          </a:ln>
        </p:spPr>
      </p:pic>
      <p:pic>
        <p:nvPicPr>
          <p:cNvPr id="272" name="" descr=""/>
          <p:cNvPicPr/>
          <p:nvPr/>
        </p:nvPicPr>
        <p:blipFill>
          <a:blip r:embed="rId2"/>
          <a:stretch/>
        </p:blipFill>
        <p:spPr>
          <a:xfrm>
            <a:off x="6909480" y="5760000"/>
            <a:ext cx="3119040" cy="17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.gitignore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Не забыть добавить файлы в игнор: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chromedriver.log</a:t>
            </a:r>
            <a:endParaRPr b="0" lang="ru-RU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tests_output/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503640" y="301320"/>
            <a:ext cx="820476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Альтернативы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563040" y="1769040"/>
            <a:ext cx="10737000" cy="248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Cypress  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https://docs.cypress.io/guides/overview/why-cypress.html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Pupeteer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https://github.com/puppeteer/puppeteer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3"/>
          <a:stretch/>
        </p:blipFill>
        <p:spPr>
          <a:xfrm>
            <a:off x="8064000" y="4541400"/>
            <a:ext cx="2015280" cy="293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Идея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Сайт – это процесс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Надо тестировать не только отдельные компоненты, но и всё в сборе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Тестировать не компоненты, а пользовательские сценарии (фичи): регистрация, логин, отправка сообщения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Что если открывать браузер и эмулировать действия пользователя?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Nightwatch.js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Фреймворк для е2е тестирования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Запускает браузер и управляет им 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Может эмулировать</a:t>
            </a:r>
            <a:endParaRPr b="0" lang="ru-RU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Переходы по ссылкам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Нажатия кнопок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Ввод в поля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Прокрутку</a:t>
            </a:r>
            <a:endParaRPr b="0" lang="ru-RU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Документация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Ещё документация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3"/>
          <a:stretch/>
        </p:blipFill>
        <p:spPr>
          <a:xfrm>
            <a:off x="3983760" y="4296960"/>
            <a:ext cx="6167520" cy="304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503640" y="301320"/>
            <a:ext cx="820476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Установка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03640" y="1769040"/>
            <a:ext cx="906840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6000"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nightwatch chromedriver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Должен стоять Google Chrome</a:t>
            </a:r>
            <a:endParaRPr b="0" lang="ru-RU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конфиг в корне ./nightwatch.json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1600" spc="-1" strike="noStrike">
                <a:solidFill>
                  <a:srgbClr val="520067"/>
                </a:solidFill>
                <a:latin typeface="Menlo"/>
                <a:ea typeface="Menlo"/>
              </a:rPr>
              <a:t>"src_folders" 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: [</a:t>
            </a:r>
            <a:r>
              <a:rPr b="0" lang="ru-RU" sz="1600" spc="-1" strike="noStrike">
                <a:solidFill>
                  <a:srgbClr val="0f7003"/>
                </a:solidFill>
                <a:latin typeface="Menlo"/>
                <a:ea typeface="Menlo"/>
              </a:rPr>
              <a:t>"tests/integration"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],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1600" spc="-1" strike="noStrike">
                <a:solidFill>
                  <a:srgbClr val="520067"/>
                </a:solidFill>
                <a:latin typeface="Menlo"/>
                <a:ea typeface="Menlo"/>
              </a:rPr>
              <a:t>"webdriver" 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1600" spc="-1" strike="noStrike">
                <a:solidFill>
                  <a:srgbClr val="520067"/>
                </a:solidFill>
                <a:latin typeface="Menlo"/>
                <a:ea typeface="Menlo"/>
              </a:rPr>
              <a:t>"start_process"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16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1600" spc="-1" strike="noStrike">
                <a:solidFill>
                  <a:srgbClr val="520067"/>
                </a:solidFill>
                <a:latin typeface="Menlo"/>
                <a:ea typeface="Menlo"/>
              </a:rPr>
              <a:t>"server_path"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1600" spc="-1" strike="noStrike">
                <a:solidFill>
                  <a:srgbClr val="0f7003"/>
                </a:solidFill>
                <a:latin typeface="Menlo"/>
                <a:ea typeface="Menlo"/>
              </a:rPr>
              <a:t>"node_modules/.bin/chromedriver"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1600" spc="-1" strike="noStrike">
                <a:solidFill>
                  <a:srgbClr val="520067"/>
                </a:solidFill>
                <a:latin typeface="Menlo"/>
                <a:ea typeface="Menlo"/>
              </a:rPr>
              <a:t>"port"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1600" spc="-1" strike="noStrike">
                <a:solidFill>
                  <a:srgbClr val="0000fe"/>
                </a:solidFill>
                <a:latin typeface="Menlo"/>
                <a:ea typeface="Menlo"/>
              </a:rPr>
              <a:t>9515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fe"/>
                </a:solidFill>
                <a:latin typeface="Menlo"/>
                <a:ea typeface="Menlo"/>
              </a:rPr>
              <a:t>  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1600" spc="-1" strike="noStrike">
                <a:solidFill>
                  <a:srgbClr val="520067"/>
                </a:solidFill>
                <a:latin typeface="Menlo"/>
                <a:ea typeface="Menlo"/>
              </a:rPr>
              <a:t>"test_settings" 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1600" spc="-1" strike="noStrike">
                <a:solidFill>
                  <a:srgbClr val="520067"/>
                </a:solidFill>
                <a:latin typeface="Menlo"/>
                <a:ea typeface="Menlo"/>
              </a:rPr>
              <a:t>"default" 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1600" spc="-1" strike="noStrike">
                <a:solidFill>
                  <a:srgbClr val="520067"/>
                </a:solidFill>
                <a:latin typeface="Menlo"/>
                <a:ea typeface="Menlo"/>
              </a:rPr>
              <a:t>"desiredCapabilities"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1600" spc="-1" strike="noStrike">
                <a:solidFill>
                  <a:srgbClr val="520067"/>
                </a:solidFill>
                <a:latin typeface="Menlo"/>
                <a:ea typeface="Menlo"/>
              </a:rPr>
              <a:t>"browserName"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1600" spc="-1" strike="noStrike">
                <a:solidFill>
                  <a:srgbClr val="0f7003"/>
                </a:solidFill>
                <a:latin typeface="Menlo"/>
                <a:ea typeface="Menlo"/>
              </a:rPr>
              <a:t>"chrome"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f7003"/>
                </a:solidFill>
                <a:latin typeface="Menlo"/>
                <a:ea typeface="Menlo"/>
              </a:rPr>
              <a:t>      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3744000" y="4968000"/>
            <a:ext cx="6336720" cy="127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600" spc="-1" strike="noStrike">
                <a:latin typeface="Arial"/>
              </a:rPr>
              <a:t>Пользователям винды:</a:t>
            </a:r>
            <a:br/>
            <a:r>
              <a:rPr b="0" lang="ru-RU" sz="1600" spc="-1" strike="noStrike">
                <a:latin typeface="Arial"/>
              </a:rPr>
              <a:t>"server_path": "node_modules/chromedriver/lib/chromedriver/chromedriver.exe",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03640" y="301320"/>
            <a:ext cx="820476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Запуск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503640" y="1769040"/>
            <a:ext cx="906840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Добавить в package.json → scripts: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"nightwatch"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"nightwatch"</a:t>
            </a:r>
            <a:endParaRPr b="0" lang="ru-RU" sz="24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Ищет тесты в tests/integration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Структура теста: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module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exports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'тестовый сценарий'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(browser) {</a:t>
            </a:r>
            <a:br/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...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7776000" y="5112000"/>
            <a:ext cx="2237400" cy="237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364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Примеры тестов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03640" y="176868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https://github.com/nightwatchjs/nightwatch/tree/master/examples/tests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https://github.com/nightwatchjs/nightwatch-website-tests/tree/master/test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50364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Поиск элементов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503640" y="176868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6000"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Методы принимают на вход обычный селектор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assert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visible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'textarea'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assert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visible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'input[type=button]'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Нажатия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click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'input[type=button]'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Ввод значений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setValue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'textarea'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'nightwatch'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Содержимое элемента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assert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containsText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'selector'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'text'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0364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Ожидания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503640" y="1768680"/>
            <a:ext cx="44258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4000"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Список возможных: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been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which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has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have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at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does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5151960" y="1768680"/>
            <a:ext cx="44258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.equal(value)/.contain(value)/.match(regex)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.startWith(value)/.endWith(value)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.before(ms)/.after(ms)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assert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containsText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'selector'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'text'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50364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3640" y="176868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Проверка с прерыванием теста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browser.assert.visible('.non_existing');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Пишет в лог, но не прерывает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browser.verify.visible('.non_existing');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 должно быть видно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.assert.not.visible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Скрытый элемент, но есть в DOM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.assert.not.elementPresent()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Подробнее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2020-11-19T11:50:31Z</dcterms:created>
  <dc:creator/>
  <dc:description/>
  <dc:language>ru-RU</dc:language>
  <cp:lastModifiedBy/>
  <dcterms:modified xsi:type="dcterms:W3CDTF">2020-11-23T13:46:38Z</dcterms:modified>
  <cp:revision>21</cp:revision>
  <dc:subject/>
  <dc:title>Forestbird</dc:title>
</cp:coreProperties>
</file>