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620" y="-9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Рисунок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Рисунок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8100000" cy="5119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7" name="Рисунок 7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Рисунок 7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8100000" cy="5119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1311DD4D-2EA7-404B-BBFE-FFCB3BA44039}" type="slidenum">
              <a:rPr lang="en-US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Рисунок 3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10079640" cy="75556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Times New Roman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Times New Roman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Times New Roman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Times New Roman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Times New Roman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Times New Roman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Times New Roman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Times New Roman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88EA6EC7-0119-4354-B81B-4006ADA86565}" type="slidenum">
              <a:rPr lang="en-US" sz="1400">
                <a:latin typeface="Times New Roman"/>
              </a:rPr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4389120"/>
            <a:ext cx="9072000" cy="1923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Times New Roman"/>
              </a:rPr>
              <a:t>Введение в тестирование
</a:t>
            </a:r>
            <a:r>
              <a:rPr lang="en-US" sz="2400">
                <a:latin typeface="Times New Roman"/>
              </a:rPr>
              <a:t>Дмитрий Вайнер
Тлг: vki_front</a:t>
            </a:r>
            <a:endParaRPr/>
          </a:p>
        </p:txBody>
      </p:sp>
      <p:pic>
        <p:nvPicPr>
          <p:cNvPr id="80" name="Рисунок 7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6320" y="0"/>
            <a:ext cx="5807520" cy="4389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Times New Roman"/>
              </a:rPr>
              <a:t>Напишем функцию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Times New Roman"/>
              </a:rPr>
              <a:t>Чтобы</a:t>
            </a:r>
            <a:r>
              <a:rPr lang="en-US" sz="3200" dirty="0">
                <a:latin typeface="Times New Roman"/>
              </a:rPr>
              <a:t> </a:t>
            </a:r>
            <a:r>
              <a:rPr lang="en-US" sz="3200" dirty="0" err="1">
                <a:latin typeface="Times New Roman"/>
              </a:rPr>
              <a:t>тест</a:t>
            </a:r>
            <a:r>
              <a:rPr lang="en-US" sz="3200" dirty="0">
                <a:latin typeface="Times New Roman"/>
              </a:rPr>
              <a:t> </a:t>
            </a:r>
            <a:r>
              <a:rPr lang="en-US" sz="3200" dirty="0" err="1">
                <a:latin typeface="Times New Roman"/>
              </a:rPr>
              <a:t>проходил</a:t>
            </a:r>
            <a:r>
              <a:rPr lang="en-US" sz="3200" dirty="0">
                <a:latin typeface="Times New Roman"/>
              </a:rPr>
              <a:t>, </a:t>
            </a:r>
            <a:r>
              <a:rPr lang="en-US" sz="3200" dirty="0" err="1">
                <a:latin typeface="Times New Roman"/>
              </a:rPr>
              <a:t>надо</a:t>
            </a:r>
            <a:r>
              <a:rPr lang="en-US" sz="3200" dirty="0">
                <a:latin typeface="Times New Roman"/>
              </a:rPr>
              <a:t> </a:t>
            </a:r>
            <a:r>
              <a:rPr lang="en-US" sz="3200" dirty="0" err="1">
                <a:latin typeface="Times New Roman"/>
              </a:rPr>
              <a:t>написать</a:t>
            </a:r>
            <a:r>
              <a:rPr lang="en-US" sz="3200" dirty="0">
                <a:latin typeface="Times New Roman"/>
              </a:rPr>
              <a:t> </a:t>
            </a:r>
            <a:r>
              <a:rPr lang="en-US" sz="3200" dirty="0" err="1">
                <a:latin typeface="Times New Roman"/>
              </a:rPr>
              <a:t>саму</a:t>
            </a:r>
            <a:r>
              <a:rPr lang="en-US" sz="3200" dirty="0">
                <a:latin typeface="Times New Roman"/>
              </a:rPr>
              <a:t> </a:t>
            </a:r>
            <a:r>
              <a:rPr lang="en-US" sz="3200" dirty="0" err="1">
                <a:latin typeface="Times New Roman"/>
              </a:rPr>
              <a:t>функцию</a:t>
            </a:r>
            <a:r>
              <a:rPr lang="en-US" sz="3200" dirty="0">
                <a:latin typeface="Times New Roman"/>
              </a:rPr>
              <a:t> и </a:t>
            </a:r>
            <a:r>
              <a:rPr lang="en-US" sz="3200" dirty="0" err="1">
                <a:latin typeface="Times New Roman"/>
              </a:rPr>
              <a:t>экспортировать</a:t>
            </a:r>
            <a:r>
              <a:rPr lang="en-US" sz="3200" dirty="0">
                <a:latin typeface="Times New Roman"/>
              </a:rPr>
              <a:t> </a:t>
            </a:r>
            <a:r>
              <a:rPr lang="en-US" sz="3200" dirty="0" err="1">
                <a:latin typeface="Times New Roman"/>
              </a:rPr>
              <a:t>её</a:t>
            </a:r>
            <a:r>
              <a:rPr lang="en-US" sz="3200" dirty="0">
                <a:latin typeface="Times New Roman"/>
              </a:rPr>
              <a:t>:</a:t>
            </a:r>
            <a:endParaRPr dirty="0"/>
          </a:p>
          <a:p>
            <a:r>
              <a:rPr lang="en-US" sz="3200" dirty="0">
                <a:latin typeface="Times New Roman"/>
              </a:rPr>
              <a:t>function </a:t>
            </a:r>
            <a:r>
              <a:rPr lang="en-US" sz="3200" dirty="0" err="1">
                <a:latin typeface="Times New Roman"/>
              </a:rPr>
              <a:t>strRevert</a:t>
            </a:r>
            <a:r>
              <a:rPr lang="en-US" sz="3200" dirty="0">
                <a:latin typeface="Times New Roman"/>
              </a:rPr>
              <a:t>(</a:t>
            </a:r>
            <a:r>
              <a:rPr lang="en-US" sz="3200" dirty="0" err="1">
                <a:latin typeface="Times New Roman"/>
              </a:rPr>
              <a:t>str</a:t>
            </a:r>
            <a:r>
              <a:rPr lang="en-US" sz="3200" dirty="0">
                <a:latin typeface="Times New Roman"/>
              </a:rPr>
              <a:t>) {</a:t>
            </a:r>
            <a:endParaRPr dirty="0"/>
          </a:p>
          <a:p>
            <a:r>
              <a:rPr lang="en-US" sz="3200" dirty="0">
                <a:latin typeface="Times New Roman"/>
              </a:rPr>
              <a:t>    return </a:t>
            </a:r>
            <a:r>
              <a:rPr lang="en-US" sz="3200" dirty="0" err="1">
                <a:latin typeface="Times New Roman"/>
              </a:rPr>
              <a:t>str.split</a:t>
            </a:r>
            <a:r>
              <a:rPr lang="en-US" sz="3200" dirty="0">
                <a:latin typeface="Times New Roman"/>
              </a:rPr>
              <a:t>('').</a:t>
            </a:r>
            <a:r>
              <a:rPr lang="en-US" sz="3200" dirty="0" smtClean="0">
                <a:latin typeface="Times New Roman"/>
              </a:rPr>
              <a:t>reve</a:t>
            </a:r>
            <a:r>
              <a:rPr lang="en-US" sz="3200" dirty="0">
                <a:latin typeface="Times New Roman"/>
              </a:rPr>
              <a:t>r</a:t>
            </a:r>
            <a:r>
              <a:rPr lang="en-US" sz="3200" dirty="0" smtClean="0">
                <a:latin typeface="Times New Roman"/>
              </a:rPr>
              <a:t>se</a:t>
            </a:r>
            <a:r>
              <a:rPr lang="en-US" sz="3200" dirty="0">
                <a:latin typeface="Times New Roman"/>
              </a:rPr>
              <a:t>().join('');</a:t>
            </a:r>
            <a:endParaRPr dirty="0"/>
          </a:p>
          <a:p>
            <a:r>
              <a:rPr lang="en-US" sz="3200" dirty="0">
                <a:latin typeface="Times New Roman"/>
              </a:rPr>
              <a:t>}</a:t>
            </a:r>
            <a:endParaRPr dirty="0"/>
          </a:p>
          <a:p>
            <a:endParaRPr dirty="0"/>
          </a:p>
          <a:p>
            <a:r>
              <a:rPr lang="en-US" sz="3200" dirty="0" err="1">
                <a:latin typeface="Times New Roman"/>
              </a:rPr>
              <a:t>module.exports</a:t>
            </a:r>
            <a:r>
              <a:rPr lang="en-US" sz="3200" dirty="0">
                <a:latin typeface="Times New Roman"/>
              </a:rPr>
              <a:t> = {</a:t>
            </a:r>
            <a:endParaRPr dirty="0"/>
          </a:p>
          <a:p>
            <a:r>
              <a:rPr lang="en-US" sz="3200" dirty="0">
                <a:latin typeface="Times New Roman"/>
              </a:rPr>
              <a:t>    multiply,</a:t>
            </a:r>
            <a:endParaRPr dirty="0"/>
          </a:p>
          <a:p>
            <a:r>
              <a:rPr lang="en-US" sz="3200" dirty="0">
                <a:latin typeface="Times New Roman"/>
              </a:rPr>
              <a:t>    </a:t>
            </a:r>
            <a:r>
              <a:rPr lang="en-US" sz="3200" dirty="0" err="1">
                <a:latin typeface="Times New Roman"/>
              </a:rPr>
              <a:t>strRevert</a:t>
            </a:r>
            <a:r>
              <a:rPr lang="en-US" sz="3200" dirty="0">
                <a:latin typeface="Times New Roman"/>
              </a:rPr>
              <a:t> // ← </a:t>
            </a:r>
            <a:r>
              <a:rPr lang="en-US" sz="3200" dirty="0" err="1">
                <a:latin typeface="Times New Roman"/>
              </a:rPr>
              <a:t>добавил</a:t>
            </a:r>
            <a:r>
              <a:rPr lang="en-US" sz="3200" dirty="0">
                <a:latin typeface="Times New Roman"/>
              </a:rPr>
              <a:t> </a:t>
            </a:r>
            <a:r>
              <a:rPr lang="en-US" sz="3200" dirty="0" err="1">
                <a:latin typeface="Times New Roman"/>
              </a:rPr>
              <a:t>только</a:t>
            </a:r>
            <a:r>
              <a:rPr lang="en-US" sz="3200" dirty="0">
                <a:latin typeface="Times New Roman"/>
              </a:rPr>
              <a:t> </a:t>
            </a:r>
            <a:r>
              <a:rPr lang="en-US" sz="3200" dirty="0" err="1">
                <a:latin typeface="Times New Roman"/>
              </a:rPr>
              <a:t>это</a:t>
            </a:r>
            <a:endParaRPr dirty="0"/>
          </a:p>
          <a:p>
            <a:r>
              <a:rPr lang="en-US" sz="3200" dirty="0">
                <a:latin typeface="Times New Roman"/>
              </a:rPr>
              <a:t>};</a:t>
            </a:r>
            <a:endParaRPr dirty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Times New Roman"/>
              </a:rPr>
              <a:t>Ещё задачи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Times New Roman"/>
              </a:rPr>
              <a:t>Написать тесты для функции (и саму функцию), переводящей строку в режим капслока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Times New Roman"/>
              </a:rPr>
              <a:t>https://developer.mozilla.org/en-US/docs/Web/JavaScript/Reference/Global_Objects/String/toUpperCase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Times New Roman"/>
              </a:rPr>
              <a:t>Написать тесты для функци, делающей большую только первую букву в строке (abc → Abc). Подсказка toUpperCase, substring.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Times New Roman"/>
              </a:rPr>
              <a:t>Написать тесты для функции, возвращающей наименьшее из двух чисел.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Times New Roman"/>
              </a:rPr>
              <a:t>Начало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Times New Roman"/>
              </a:rPr>
              <a:t>Создадим папку, где мы будем запускать тесты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Times New Roman"/>
              </a:rPr>
              <a:t>Создадим файл для запуска тестов run-tests.js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Times New Roman"/>
              </a:rPr>
              <a:t>Создадим файл с тем, что мы, собственно, будем тестировать. По легенде это файл с разными полезными функциями: utils.js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Times New Roman"/>
              </a:rPr>
              <a:t>Первый тест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Times New Roman"/>
              </a:rPr>
              <a:t>Допустим</a:t>
            </a:r>
            <a:r>
              <a:rPr lang="en-US" sz="3200" dirty="0">
                <a:latin typeface="Times New Roman"/>
              </a:rPr>
              <a:t>, </a:t>
            </a:r>
            <a:r>
              <a:rPr lang="en-US" sz="3200" dirty="0" err="1">
                <a:latin typeface="Times New Roman"/>
              </a:rPr>
              <a:t>существует</a:t>
            </a:r>
            <a:r>
              <a:rPr lang="en-US" sz="3200" dirty="0">
                <a:latin typeface="Times New Roman"/>
              </a:rPr>
              <a:t> </a:t>
            </a:r>
            <a:r>
              <a:rPr lang="en-US" sz="3200" dirty="0" err="1">
                <a:latin typeface="Times New Roman"/>
              </a:rPr>
              <a:t>функция</a:t>
            </a:r>
            <a:r>
              <a:rPr lang="en-US" sz="3200" dirty="0">
                <a:latin typeface="Times New Roman"/>
              </a:rPr>
              <a:t> </a:t>
            </a:r>
            <a:r>
              <a:rPr lang="en-US" sz="3200" dirty="0" smtClean="0">
                <a:latin typeface="Times New Roman"/>
              </a:rPr>
              <a:t>multiply(op1</a:t>
            </a:r>
            <a:r>
              <a:rPr lang="en-US" sz="3200" dirty="0">
                <a:latin typeface="Times New Roman"/>
              </a:rPr>
              <a:t>, op2, </a:t>
            </a:r>
            <a:r>
              <a:rPr lang="en-US" sz="3200" dirty="0" err="1">
                <a:latin typeface="Times New Roman"/>
              </a:rPr>
              <a:t>которая</a:t>
            </a:r>
            <a:r>
              <a:rPr lang="en-US" sz="3200" dirty="0">
                <a:latin typeface="Times New Roman"/>
              </a:rPr>
              <a:t> </a:t>
            </a:r>
            <a:r>
              <a:rPr lang="en-US" sz="3200" dirty="0" err="1">
                <a:latin typeface="Times New Roman"/>
              </a:rPr>
              <a:t>умножает</a:t>
            </a:r>
            <a:r>
              <a:rPr lang="en-US" sz="3200" dirty="0">
                <a:latin typeface="Times New Roman"/>
              </a:rPr>
              <a:t> </a:t>
            </a:r>
            <a:r>
              <a:rPr lang="en-US" sz="3200" dirty="0" err="1">
                <a:latin typeface="Times New Roman"/>
              </a:rPr>
              <a:t>два</a:t>
            </a:r>
            <a:r>
              <a:rPr lang="en-US" sz="3200" dirty="0">
                <a:latin typeface="Times New Roman"/>
              </a:rPr>
              <a:t> </a:t>
            </a:r>
            <a:r>
              <a:rPr lang="en-US" sz="3200" dirty="0" err="1">
                <a:latin typeface="Times New Roman"/>
              </a:rPr>
              <a:t>числа</a:t>
            </a:r>
            <a:r>
              <a:rPr lang="en-US" sz="3200" dirty="0">
                <a:latin typeface="Times New Roman"/>
              </a:rPr>
              <a:t> и </a:t>
            </a:r>
            <a:r>
              <a:rPr lang="en-US" sz="3200" dirty="0" err="1">
                <a:latin typeface="Times New Roman"/>
              </a:rPr>
              <a:t>возвращает</a:t>
            </a:r>
            <a:r>
              <a:rPr lang="en-US" sz="3200" dirty="0">
                <a:latin typeface="Times New Roman"/>
              </a:rPr>
              <a:t> </a:t>
            </a:r>
            <a:r>
              <a:rPr lang="en-US" sz="3200" dirty="0" err="1">
                <a:latin typeface="Times New Roman"/>
              </a:rPr>
              <a:t>результат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 err="1">
                <a:latin typeface="Times New Roman"/>
              </a:rPr>
              <a:t>Мы</a:t>
            </a:r>
            <a:r>
              <a:rPr lang="en-US" sz="3200" dirty="0">
                <a:latin typeface="Times New Roman"/>
              </a:rPr>
              <a:t> </a:t>
            </a:r>
            <a:r>
              <a:rPr lang="en-US" sz="3200" dirty="0" err="1">
                <a:latin typeface="Times New Roman"/>
              </a:rPr>
              <a:t>экспортируем</a:t>
            </a:r>
            <a:r>
              <a:rPr lang="en-US" sz="3200" dirty="0">
                <a:latin typeface="Times New Roman"/>
              </a:rPr>
              <a:t> </a:t>
            </a:r>
            <a:r>
              <a:rPr lang="en-US" sz="3200" dirty="0" err="1">
                <a:latin typeface="Times New Roman"/>
              </a:rPr>
              <a:t>модуль</a:t>
            </a:r>
            <a:r>
              <a:rPr lang="en-US" sz="3200" dirty="0">
                <a:latin typeface="Times New Roman"/>
              </a:rPr>
              <a:t> utils.js с </a:t>
            </a:r>
            <a:r>
              <a:rPr lang="en-US" sz="3200" dirty="0" err="1">
                <a:latin typeface="Times New Roman"/>
              </a:rPr>
              <a:t>помощью</a:t>
            </a:r>
            <a:r>
              <a:rPr lang="en-US" sz="3200" dirty="0">
                <a:latin typeface="Times New Roman"/>
              </a:rPr>
              <a:t> </a:t>
            </a:r>
            <a:r>
              <a:rPr lang="en-US" sz="3200" dirty="0" err="1">
                <a:latin typeface="Times New Roman"/>
              </a:rPr>
              <a:t>инструкции</a:t>
            </a:r>
            <a:r>
              <a:rPr lang="en-US" sz="3200" dirty="0">
                <a:latin typeface="Times New Roman"/>
              </a:rPr>
              <a:t>: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Times New Roman"/>
              </a:rPr>
              <a:t>const </a:t>
            </a:r>
            <a:r>
              <a:rPr lang="en-US" sz="3200" dirty="0" err="1">
                <a:latin typeface="Times New Roman"/>
              </a:rPr>
              <a:t>utils</a:t>
            </a:r>
            <a:r>
              <a:rPr lang="en-US" sz="3200" dirty="0">
                <a:latin typeface="Times New Roman"/>
              </a:rPr>
              <a:t> = require('./</a:t>
            </a:r>
            <a:r>
              <a:rPr lang="en-US" sz="3200" dirty="0" err="1">
                <a:latin typeface="Times New Roman"/>
              </a:rPr>
              <a:t>utils</a:t>
            </a:r>
            <a:r>
              <a:rPr lang="en-US" sz="3200" dirty="0">
                <a:latin typeface="Times New Roman"/>
              </a:rPr>
              <a:t>');</a:t>
            </a:r>
            <a:endParaRPr dirty="0"/>
          </a:p>
          <a:p>
            <a:pPr>
              <a:buSzPct val="45000"/>
              <a:buFont typeface="StarSymbol"/>
              <a:buChar char=""/>
            </a:pPr>
            <a:r>
              <a:rPr lang="en-US" sz="3200" dirty="0">
                <a:latin typeface="Times New Roman"/>
              </a:rPr>
              <a:t>И </a:t>
            </a:r>
            <a:r>
              <a:rPr lang="en-US" sz="3200" dirty="0" err="1">
                <a:latin typeface="Times New Roman"/>
              </a:rPr>
              <a:t>проверяем</a:t>
            </a:r>
            <a:r>
              <a:rPr lang="en-US" sz="3200" dirty="0">
                <a:latin typeface="Times New Roman"/>
              </a:rPr>
              <a:t> </a:t>
            </a:r>
            <a:r>
              <a:rPr lang="en-US" sz="3200" dirty="0" err="1">
                <a:latin typeface="Times New Roman"/>
              </a:rPr>
              <a:t>функцию</a:t>
            </a:r>
            <a:r>
              <a:rPr lang="en-US" sz="3200" dirty="0">
                <a:latin typeface="Times New Roman"/>
              </a:rPr>
              <a:t>:</a:t>
            </a:r>
            <a:endParaRPr dirty="0"/>
          </a:p>
          <a:p>
            <a:r>
              <a:rPr lang="en-US" sz="3200" dirty="0">
                <a:latin typeface="Times New Roman"/>
              </a:rPr>
              <a:t>if (</a:t>
            </a:r>
            <a:r>
              <a:rPr lang="en-US" sz="3200" dirty="0" err="1">
                <a:latin typeface="Times New Roman"/>
              </a:rPr>
              <a:t>utils.multiply</a:t>
            </a:r>
            <a:r>
              <a:rPr lang="en-US" sz="3200" dirty="0">
                <a:latin typeface="Times New Roman"/>
              </a:rPr>
              <a:t>(2, 2) !== 4) {</a:t>
            </a:r>
            <a:endParaRPr dirty="0"/>
          </a:p>
          <a:p>
            <a:r>
              <a:rPr lang="en-US" sz="3200" dirty="0">
                <a:latin typeface="Times New Roman"/>
              </a:rPr>
              <a:t>    console.log('</a:t>
            </a:r>
            <a:r>
              <a:rPr lang="en-US" sz="3200" dirty="0" err="1">
                <a:latin typeface="Times New Roman"/>
              </a:rPr>
              <a:t>utils.multiply</a:t>
            </a:r>
            <a:r>
              <a:rPr lang="en-US" sz="3200" dirty="0">
                <a:latin typeface="Times New Roman"/>
              </a:rPr>
              <a:t>(2, 2) returned wrong');</a:t>
            </a:r>
            <a:endParaRPr dirty="0"/>
          </a:p>
          <a:p>
            <a:r>
              <a:rPr lang="en-US" sz="3200" dirty="0">
                <a:latin typeface="Times New Roman"/>
              </a:rPr>
              <a:t>} else {</a:t>
            </a:r>
            <a:endParaRPr dirty="0"/>
          </a:p>
          <a:p>
            <a:r>
              <a:rPr lang="en-US" sz="3200" dirty="0">
                <a:latin typeface="Times New Roman"/>
              </a:rPr>
              <a:t>    console.log('</a:t>
            </a:r>
            <a:r>
              <a:rPr lang="en-US" sz="3200" dirty="0" err="1">
                <a:latin typeface="Times New Roman"/>
              </a:rPr>
              <a:t>utils.multiply</a:t>
            </a:r>
            <a:r>
              <a:rPr lang="en-US" sz="3200" dirty="0">
                <a:latin typeface="Times New Roman"/>
              </a:rPr>
              <a:t>(2, 2) returned correct');</a:t>
            </a:r>
            <a:endParaRPr dirty="0"/>
          </a:p>
          <a:p>
            <a:r>
              <a:rPr lang="en-US" sz="3200" dirty="0">
                <a:latin typeface="Times New Roman"/>
              </a:rPr>
              <a:t>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Times New Roman"/>
              </a:rPr>
              <a:t>Запуск тестов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Times New Roman"/>
              </a:rPr>
              <a:t>node run-tests.js</a:t>
            </a:r>
            <a:endParaRPr/>
          </a:p>
        </p:txBody>
      </p:sp>
      <p:pic>
        <p:nvPicPr>
          <p:cNvPr id="87" name="Рисунок 8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" y="2638800"/>
            <a:ext cx="9805680" cy="403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Times New Roman"/>
              </a:rPr>
              <a:t>Чиним тест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Times New Roman"/>
              </a:rPr>
              <a:t>Чтобы он проходил, надо экспортировать наружу модуля функцию multiply()</a:t>
            </a:r>
            <a:endParaRPr/>
          </a:p>
          <a:p>
            <a:r>
              <a:rPr lang="en-US" sz="3200">
                <a:latin typeface="Times New Roman"/>
              </a:rPr>
              <a:t>function multiply(op1, op2) {</a:t>
            </a:r>
            <a:endParaRPr/>
          </a:p>
          <a:p>
            <a:r>
              <a:rPr lang="en-US" sz="3200">
                <a:latin typeface="Times New Roman"/>
              </a:rPr>
              <a:t>}</a:t>
            </a:r>
            <a:endParaRPr/>
          </a:p>
          <a:p>
            <a:r>
              <a:rPr lang="en-US" sz="3200">
                <a:latin typeface="Times New Roman"/>
              </a:rPr>
              <a:t>module.exports = {</a:t>
            </a:r>
            <a:endParaRPr/>
          </a:p>
          <a:p>
            <a:r>
              <a:rPr lang="en-US" sz="3200">
                <a:latin typeface="Times New Roman"/>
              </a:rPr>
              <a:t>    multiply</a:t>
            </a:r>
            <a:endParaRPr/>
          </a:p>
          <a:p>
            <a:r>
              <a:rPr lang="en-US" sz="3200">
                <a:latin typeface="Times New Roman"/>
              </a:rPr>
              <a:t>};</a:t>
            </a:r>
            <a:endParaRPr/>
          </a:p>
          <a:p>
            <a:r>
              <a:rPr lang="en-US" sz="3200">
                <a:latin typeface="Times New Roman"/>
              </a:rPr>
              <a:t>Это формат модулей в node.js (commonjs module) https://www.tutorialsteacher.com/nodejs/nodejs-module-exports</a:t>
            </a:r>
            <a:endParaRPr/>
          </a:p>
          <a:p>
            <a:r>
              <a:rPr lang="en-US" sz="3200">
                <a:latin typeface="Times New Roman"/>
              </a:rPr>
              <a:t>Есть ещё формать модулей ES6 (используется для браузерного JS)</a:t>
            </a:r>
            <a:endParaRPr/>
          </a:p>
          <a:p>
            <a:r>
              <a:rPr lang="en-US" sz="3200">
                <a:latin typeface="Times New Roman"/>
              </a:rPr>
              <a:t>https://developer.mozilla.org/en-US/docs/web/javascript/reference/statements/exportc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Times New Roman"/>
              </a:rPr>
              <a:t>Запуск тестов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Times New Roman"/>
              </a:rPr>
              <a:t>node run-tests.js</a:t>
            </a:r>
            <a:endParaRPr/>
          </a:p>
        </p:txBody>
      </p:sp>
      <p:pic>
        <p:nvPicPr>
          <p:cNvPr id="92" name="Рисунок 9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20" y="2488320"/>
            <a:ext cx="9973080" cy="153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Times New Roman"/>
              </a:rPr>
              <a:t>Чиним тест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Times New Roman"/>
              </a:rPr>
              <a:t>Чтобы он проходил, надо написать правильную функцию multiply()</a:t>
            </a:r>
            <a:endParaRPr/>
          </a:p>
          <a:p>
            <a:r>
              <a:rPr lang="en-US" sz="3200">
                <a:latin typeface="Times New Roman"/>
              </a:rPr>
              <a:t>function multiply(op1, op2) {</a:t>
            </a:r>
            <a:endParaRPr/>
          </a:p>
          <a:p>
            <a:r>
              <a:rPr lang="en-US" sz="3200">
                <a:latin typeface="Times New Roman"/>
              </a:rPr>
              <a:t>    return op1 * op2;</a:t>
            </a:r>
            <a:endParaRPr/>
          </a:p>
          <a:p>
            <a:r>
              <a:rPr lang="en-US" sz="3200">
                <a:latin typeface="Times New Roman"/>
              </a:rPr>
              <a:t>}</a:t>
            </a:r>
            <a:endParaRPr/>
          </a:p>
        </p:txBody>
      </p:sp>
      <p:pic>
        <p:nvPicPr>
          <p:cNvPr id="95" name="Рисунок 9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" y="4754880"/>
            <a:ext cx="9808560" cy="1554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Times New Roman"/>
              </a:rPr>
              <a:t>Ещё тестов!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Times New Roman"/>
              </a:rPr>
              <a:t>Напишем побольше тестов, проверяющих некоторые возможные случаи: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Times New Roman"/>
              </a:rPr>
              <a:t>1 * 1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Times New Roman"/>
              </a:rPr>
              <a:t>100 * 100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Times New Roman"/>
              </a:rPr>
              <a:t>200 * 0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Times New Roman"/>
              </a:rPr>
              <a:t>0 * 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288000"/>
            <a:ext cx="8100000" cy="110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Times New Roman"/>
              </a:rPr>
              <a:t>Новая задача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Times New Roman"/>
              </a:rPr>
              <a:t>Пусть есть функция, переворачивающая строку наоборот: strRevert(str)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Times New Roman"/>
              </a:rPr>
              <a:t>Напишем вначале тест для неё:</a:t>
            </a:r>
            <a:endParaRPr/>
          </a:p>
          <a:p>
            <a:r>
              <a:rPr lang="en-US" sz="3200">
                <a:latin typeface="Times New Roman"/>
              </a:rPr>
              <a:t>if (utils.strRevert('abc') === 'cba') {</a:t>
            </a:r>
            <a:endParaRPr/>
          </a:p>
          <a:p>
            <a:r>
              <a:rPr lang="en-US" sz="3200">
                <a:latin typeface="Times New Roman"/>
              </a:rPr>
              <a:t>    console.log('utils.strRevert(\'abc\') correct');</a:t>
            </a:r>
            <a:endParaRPr/>
          </a:p>
          <a:p>
            <a:r>
              <a:rPr lang="en-US" sz="3200">
                <a:latin typeface="Times New Roman"/>
              </a:rPr>
              <a:t>} else {</a:t>
            </a:r>
            <a:endParaRPr/>
          </a:p>
          <a:p>
            <a:r>
              <a:rPr lang="en-US" sz="3200">
                <a:latin typeface="Times New Roman"/>
              </a:rPr>
              <a:t>    console.log('utils.strRevert(\'abc\') wrong');</a:t>
            </a:r>
            <a:endParaRPr/>
          </a:p>
          <a:p>
            <a:r>
              <a:rPr lang="en-US" sz="3200">
                <a:latin typeface="Times New Roman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363</Words>
  <Application>Microsoft Office PowerPoint</Application>
  <PresentationFormat>Произвольный</PresentationFormat>
  <Paragraphs>64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Office Theme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VaynerDA</cp:lastModifiedBy>
  <cp:revision>5</cp:revision>
  <dcterms:modified xsi:type="dcterms:W3CDTF">2020-09-10T07:36:10Z</dcterms:modified>
</cp:coreProperties>
</file>