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5668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Тестирование. Семинар 2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Автотесты с помощью фреймворка Jest.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Телеграм: ci807ca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Matchers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728000" y="1296000"/>
            <a:ext cx="7812720" cy="40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Вещественные числа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test('adding floating point numbers', () =&gt;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const value = 0.1 + 0.2;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//expect(value).toBe(0.3);           This won't work because of rounding error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expect(value).toBeCloseTo(0.3); // This works.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Строки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test('there is no I in team', () =&gt;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expect('team').not.toMatch(/I/);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test('but there is a "stop" in Christoph', () =&gt;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expect('Christoph').toMatch(/stop/);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Matchers 3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728000" y="1296000"/>
            <a:ext cx="5188320" cy="34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Массивы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const shoppingList = [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'diapers',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'kleenex',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'trash bags',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'paper towels',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'beer',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test('the shopping list has beer on it', () =&gt;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expect(shoppingList).toContain('beer');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expect(new Set(shoppingList)).toContain('beer');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Matchers 4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728000" y="1296000"/>
            <a:ext cx="7369200" cy="34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Исключения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function compileAndroidCode()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throw new Error('you are using the wrong JDK');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test('compiling android goes as expected', () =&gt;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expect(compileAndroidCode).toThrow();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expect(compileAndroidCode).toThrow(Error);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// You can also use the exact error message or a regexp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expect(compileAndroidCode).toThrow('you are using the wrong JDK');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expect(compileAndroidCode).toThrow(/JDK/);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Упражнение: тест-кейсы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84000" y="1253880"/>
            <a:ext cx="8135280" cy="41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экземпляр класса. Ожидание: экземпляр создался.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Вывести среднее, среднее геом, сумму, макс, мин. Ожидание: 0, 0, 0,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экземпляр класса. Сохранить в него следующие значения: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Вывести среднее, среднее геом, сумму, макс, мин. Ожидание: 1, 1, 1, 1,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экземпляр класса. Сохранить в него следующие значения: 1, 2,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Вывести среднее, среднее геом, сумму, макс, мин. Ожидание: …, ….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экземпляр класса. Сохранить в него следующие значения: 1, 2,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Удалить последнее значение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Вывести среднее, среднее геом, сумму, макс, мин. Ожидание: …, ….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экземпляр класса. Сохранить в него некие значения. Удалить все значения.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Вывести среднее, среднее геом, сумму, макс, мин. Ожидание: 0, 0, 0, 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Установка Jest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npm -i D jest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Иногда не срабатывает, приходится добавлять: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„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node node_modules\jest\bin\jest.js“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25560" y="1629360"/>
            <a:ext cx="5672520" cy="230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Установка Jest: используем babel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620000" y="1368000"/>
            <a:ext cx="809892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Поставить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Menlo-Regular"/>
              </a:rPr>
              <a:t>npm i -D @babel/preset-env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Создать файл babel.config.js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024000" y="2304000"/>
            <a:ext cx="295164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module.exports =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presets: [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[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'@babel/preset-env',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targets: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node: 'current',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],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],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Menlo-Regular"/>
              </a:rPr>
              <a:t>};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Как работает?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npm run test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Ищет все файлы *.test.js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Запускает в них тесты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???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Профит!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Куда класть тесты?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Юнит-тесты (модульные) – рядом с модулем, с префиксом unit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Интеграционные – в отдельную папку /tests в корне с префиксом int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Jest unit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(c указанием префикса) 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Jest int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832000" y="2664000"/>
            <a:ext cx="4218120" cy="2950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Это пример: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Маленькое отступление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Что будет в консоли?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875960" y="1800000"/>
            <a:ext cx="7164000" cy="273492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392000" y="4839120"/>
            <a:ext cx="5682960" cy="83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Тест почему-то не проходит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962320" y="3496320"/>
            <a:ext cx="4117680" cy="217368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1728000" y="1944000"/>
            <a:ext cx="702108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import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 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from  </a:t>
            </a:r>
            <a:r>
              <a:rPr b="0" lang="en-US" sz="1200" spc="-1" strike="noStrike">
                <a:solidFill>
                  <a:srgbClr val="587647"/>
                </a:solidFill>
                <a:latin typeface="Menlo"/>
                <a:ea typeface="Menlo"/>
              </a:rPr>
              <a:t>"./array-holder.js"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 = [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1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2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3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]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 = 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new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ArrayHolder()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test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en-US" sz="1200" spc="-1" strike="noStrike">
                <a:solidFill>
                  <a:srgbClr val="587647"/>
                </a:solidFill>
                <a:latin typeface="Menlo"/>
                <a:ea typeface="Menlo"/>
              </a:rPr>
              <a:t>'get unexisting element'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() =&gt;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expect(() =&gt; {arrayHolder.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getElementByIndex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0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)}).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toThrow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set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(array)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test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en-US" sz="1200" spc="-1" strike="noStrike">
                <a:solidFill>
                  <a:srgbClr val="587647"/>
                </a:solidFill>
                <a:latin typeface="Menlo"/>
                <a:ea typeface="Menlo"/>
              </a:rPr>
              <a:t>'get element by index'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() =&gt;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expect(arrayHolder.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getElementByIndex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0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))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	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toBe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(array[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0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])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872000" y="1296000"/>
            <a:ext cx="6477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Создать тест рядом с array-holder.js, запустить npm run test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Как починить тест?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6840000" y="2675880"/>
            <a:ext cx="3240000" cy="299412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1944000" y="1368000"/>
            <a:ext cx="5941080" cy="27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import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 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from  </a:t>
            </a:r>
            <a:r>
              <a:rPr b="0" lang="en-US" sz="1200" spc="-1" strike="noStrike">
                <a:solidFill>
                  <a:srgbClr val="587647"/>
                </a:solidFill>
                <a:latin typeface="Menlo"/>
                <a:ea typeface="Menlo"/>
              </a:rPr>
              <a:t>"./array-holder.js"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 = [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1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2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3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]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test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en-US" sz="1200" spc="-1" strike="noStrike">
                <a:solidFill>
                  <a:srgbClr val="587647"/>
                </a:solidFill>
                <a:latin typeface="Menlo"/>
                <a:ea typeface="Menlo"/>
              </a:rPr>
              <a:t>'get unexisting element'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() =&gt;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 = 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new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ArrayHolder()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expect(() =&gt; {arrayHolder.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getElementByIndex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0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)}).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toThrow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test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en-US" sz="1200" spc="-1" strike="noStrike">
                <a:solidFill>
                  <a:srgbClr val="587647"/>
                </a:solidFill>
                <a:latin typeface="Menlo"/>
                <a:ea typeface="Menlo"/>
              </a:rPr>
              <a:t>'get element by index'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() =&gt; 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 = 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new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ArrayHolder()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arrayHolder.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set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(array)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expect(arrayHolder.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getElementByIndex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0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)).</a:t>
            </a:r>
            <a:r>
              <a:rPr b="0" lang="en-US" sz="1200" spc="-1" strike="noStrike">
                <a:solidFill>
                  <a:srgbClr val="febb5b"/>
                </a:solidFill>
                <a:latin typeface="Menlo"/>
                <a:ea typeface="Menlo"/>
              </a:rPr>
              <a:t>toBe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(array[</a:t>
            </a:r>
            <a:r>
              <a:rPr b="0" lang="en-US" sz="1200" spc="-1" strike="noStrike">
                <a:solidFill>
                  <a:srgbClr val="5684ad"/>
                </a:solidFill>
                <a:latin typeface="Menlo"/>
                <a:ea typeface="Menlo"/>
              </a:rPr>
              <a:t>0</a:t>
            </a: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])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en-US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Matchers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728000" y="1296000"/>
            <a:ext cx="3428280" cy="44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test('null', () =&gt;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const n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expect(n).toBeNull();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expect(n).toBeDefined();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expect(n).not.toBeUndefined();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expect(n).not.toBeTruthy();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expect(n).toBeFalsy();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test('zero', () =&gt;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const z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expect(z).not.toBeNull();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expect(z).toBeDefined();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expect(z).not.toBeUndefined();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expect(z).not.toBeTruthy();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expect(z).toBeFalsy();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268960" y="1198080"/>
            <a:ext cx="5026680" cy="32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Числа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test('two plus two', () =&gt;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const value = 2 + 2;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expect(value).toBeGreaterThan(3);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expect(value).toBeGreaterThanOrEqual(3.5);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expect(value).toBeLessThan(5);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expect(value).toBeLessThanOrEqual(4.5);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// toBe and toEqual are equivalent for numbers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expect(value).toBe(4);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expect(value).toEqual(4);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2020-03-11T20:54:11Z</dcterms:created>
  <dc:creator/>
  <dc:description/>
  <dc:language>ru-RU</dc:language>
  <cp:lastModifiedBy/>
  <dcterms:modified xsi:type="dcterms:W3CDTF">2020-09-16T22:02:49Z</dcterms:modified>
  <cp:revision>12</cp:revision>
  <dc:subject/>
  <dc:title>DNA</dc:title>
</cp:coreProperties>
</file>